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0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8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8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2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1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1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6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5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6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5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2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8408-5D50-46A5-9D27-0D8B3EF420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C5D22-15A1-414B-A2D2-5A5220C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8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22" y="601758"/>
            <a:ext cx="2740520" cy="41119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4000" y="1239865"/>
            <a:ext cx="6096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Презентация</a:t>
            </a:r>
            <a:endParaRPr 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«Оценивание как мотивирующий фактор обучения»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педагога-психолога МБОУ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«Константиновская школа»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Ключко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Елены Сергеевны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25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517073" y="402955"/>
            <a:ext cx="9102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6" name="Рисунок 5" descr="http://ds232.ucoz.ru/Deti_i_Roditel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843" y="1875295"/>
            <a:ext cx="3031836" cy="2867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86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6807" y="774914"/>
            <a:ext cx="90045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Мотивы - это то, ради чего совершается деятельность.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широком значении под мотивом понимается любое внутреннее побуждение человека к деятельности, поведению, мотив выступает как форма проявления потребностей.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8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Целью</a:t>
            </a:r>
            <a:r>
              <a:rPr lang="ru-RU" altLang="ru-RU" b="1" dirty="0" smtClean="0">
                <a:solidFill>
                  <a:srgbClr val="800000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психологического сопровождения является создание социально – психологических условий для развития личности учащихся и их успешного обучения.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8766" y="474344"/>
            <a:ext cx="9035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мотивов 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Осознаваемые мотивы - это мотивы, побуждающие человека поступать и вести себя в соответствии со своими взглядами, знаниями, принципами. Примеры таких мотивов - большие жизненные цели, которые направляют деятельность в течение длительных периодов жизни.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Неосознаваемые  - мотивы, выступающие  в  косвенном выражении - в форме переживания, желания, хотения.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Смыслообразующие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мотивы придают деятельности личностный смысл, другие, сопутствующие им мотивы, выполняют роль побудительных факторов</a:t>
            </a:r>
          </a:p>
        </p:txBody>
      </p:sp>
    </p:spTree>
    <p:extLst>
      <p:ext uri="{BB962C8B-B14F-4D97-AF65-F5344CB8AC3E}">
        <p14:creationId xmlns:p14="http://schemas.microsoft.com/office/powerpoint/2010/main" val="19436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7457" y="642856"/>
            <a:ext cx="1103479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 самоутверждения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стремление утвердить себя в социуме; связан с чувством собственного достоинства, честолюбием, самолюбием. Человек пытается доказать окружающим, что он чего-то стоит, стремится получить определенный статус в обществе, хочет, чтобы его уважали и ценили. Иногда стремление к самоутверждению относят к мотивации престижа (стремление получить или поддержать высокий социальный статус).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 идентификации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другим человеком - стремление быть похожим на героя, кумира, авторитетную личность (отца, учителя и т. п.). Этот мотив побуждает работать и развиваться. Он является особенно актуальным для подростков, которые пытаются стать похожими на членов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референтной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группы.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 власти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стремление индивида влиять на людей. Мотивация власти (потребность во власти) является одной из самых главных движущих сил человеческих действий. Это стремление занять руководящую позицию в группе (коллективе), попытка руководить людьми, определять и регламентировать их деятельность.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5912" y="619932"/>
            <a:ext cx="11386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Процессуально-содержательные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мотивы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побуждение к активности процессом и содержанием деятельности, а не внешними факторами. Человеку нравится выполнять эту деятельность, проявлять свою интеллектуальную или физическую активность. Его интересует содержание того, чем он занимается.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Внешние мотивы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такая группа мотивов, когда побуждающие факторы лежат вне деятельности. В случае действия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экстринсивных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мотивов к деятельности побуждают не содержание, не процесс деятельности, а факторы, которые непосредственно с ней не связаны (например престиж или материальные факторы).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4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1376" y="557939"/>
            <a:ext cx="1022888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стимулируют развитие положительных свойств и особенностей поведения.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Наказания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предотвращают возникновение отрицательных черт характера.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Умелое сочетание поощрений и наказаний обеспечивает оптимальную мотивацию.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4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2407" y="356461"/>
            <a:ext cx="1095730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это определение и выражение в условных знаках-баллах, а также в оценочных суждениях учителя степени усвоения учащимися знаний, умений , навыков.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оценки касаются того, что делает или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сделал ребенок, но не его личности.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Персональные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педагогические оценки, напротив, относятся к субъекту деятельности, а не к ее атрибутам, отмечают индивидуальные качества человека, проявляющиеся в деятельности, его старание, умения, прилежание и т. п.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педагогические оценки включают разные способы материального стимулирования детей за успехи в учебной и воспитательной работе. Моральная педагогическая оценка содержит в себе похвалу или порицание, характеризующие действия ребенка с точки зрения их соответствия принятым нормам морали.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2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5397" y="464949"/>
            <a:ext cx="106783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Результативные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педагогические оценки относятся к конечному результату деятельности, акцентируют внимание в основном на нем, не принимая в расчет или пренебрегая другими атрибутами деятельности. В этом случае оценивается то, что получилось в конечном счете, а не то, каким образом это было достигнуто.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Процессуальные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педагогические оценки, напротив, относятся к процессу, а не к конечному результату деятельности. Здесь обращается внимание на то, как был достигнут полученный итог, что лежало в основе побуждения, направленного на достижение соответствующего результата.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Количественные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педагогические оценки соотносятся с объемом выполненной работы, например с числом решенных задач, сделанных упражнений и т. п.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Качественные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педагогические оценки касаются качества выполненной работы, точности, аккуратности, тщательности и других аналогичных показателей ее совершенства.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0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0" y="511445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Способы стимулирования учебных и воспитательных успехов детей: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внимание,   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одобрение,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выражение признания, 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поддержка,  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награда,  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повышение социальной роли, престижа и статуса человека.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53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10546039</TotalTime>
  <Words>576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30</cp:revision>
  <dcterms:created xsi:type="dcterms:W3CDTF">2022-01-17T11:35:40Z</dcterms:created>
  <dcterms:modified xsi:type="dcterms:W3CDTF">2022-01-21T06:21:03Z</dcterms:modified>
</cp:coreProperties>
</file>