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81" d="100"/>
          <a:sy n="81" d="100"/>
        </p:scale>
        <p:origin x="96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28408-5D50-46A5-9D27-0D8B3EF4205F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5D22-15A1-414B-A2D2-5A5220C0C8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3108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28408-5D50-46A5-9D27-0D8B3EF4205F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5D22-15A1-414B-A2D2-5A5220C0C8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9883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28408-5D50-46A5-9D27-0D8B3EF4205F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5D22-15A1-414B-A2D2-5A5220C0C8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8985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28408-5D50-46A5-9D27-0D8B3EF4205F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5D22-15A1-414B-A2D2-5A5220C0C8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327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28408-5D50-46A5-9D27-0D8B3EF4205F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5D22-15A1-414B-A2D2-5A5220C0C8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415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28408-5D50-46A5-9D27-0D8B3EF4205F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5D22-15A1-414B-A2D2-5A5220C0C8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2317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28408-5D50-46A5-9D27-0D8B3EF4205F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5D22-15A1-414B-A2D2-5A5220C0C8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2866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28408-5D50-46A5-9D27-0D8B3EF4205F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5D22-15A1-414B-A2D2-5A5220C0C8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1559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28408-5D50-46A5-9D27-0D8B3EF4205F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5D22-15A1-414B-A2D2-5A5220C0C8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3562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28408-5D50-46A5-9D27-0D8B3EF4205F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5D22-15A1-414B-A2D2-5A5220C0C8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258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28408-5D50-46A5-9D27-0D8B3EF4205F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5D22-15A1-414B-A2D2-5A5220C0C8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528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528408-5D50-46A5-9D27-0D8B3EF4205F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5C5D22-15A1-414B-A2D2-5A5220C0C8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5585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2422" y="601758"/>
            <a:ext cx="2740520" cy="411194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334000" y="1239865"/>
            <a:ext cx="6096000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Презентация</a:t>
            </a:r>
            <a:endParaRPr lang="ru-RU" sz="2800" b="1" i="1" dirty="0" smtClean="0">
              <a:solidFill>
                <a:prstClr val="black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/>
            <a:r>
              <a:rPr lang="ru-RU" sz="2800" b="1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«Оценивание как мотивирующий фактор обучения»</a:t>
            </a:r>
            <a:r>
              <a:rPr lang="ru-RU" sz="2800" b="1" i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sz="2800" b="1" i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2800" b="1" i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педагога-психолога МБОУ </a:t>
            </a:r>
            <a:r>
              <a:rPr lang="ru-RU" sz="2800" b="1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«Константиновская школа»</a:t>
            </a:r>
            <a:r>
              <a:rPr lang="ru-RU" sz="2800" b="1" i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sz="2800" b="1" i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2800" b="1" i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Ключко</a:t>
            </a:r>
            <a:r>
              <a:rPr lang="ru-RU" sz="2800" b="1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Елены Сергеевны</a:t>
            </a:r>
            <a:r>
              <a:rPr lang="ru-RU" sz="2800" b="1" i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sz="2800" b="1" i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12594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7999"/>
          </a:xfrm>
        </p:spPr>
      </p:pic>
      <p:sp>
        <p:nvSpPr>
          <p:cNvPr id="5" name="Прямоугольник 4"/>
          <p:cNvSpPr/>
          <p:nvPr/>
        </p:nvSpPr>
        <p:spPr>
          <a:xfrm>
            <a:off x="1517073" y="402955"/>
            <a:ext cx="91024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i="1" dirty="0" smtClean="0">
              <a:solidFill>
                <a:prstClr val="black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/>
            <a:endParaRPr lang="ru-RU" sz="2800" b="1" i="1" dirty="0" smtClean="0">
              <a:solidFill>
                <a:prstClr val="black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/>
            <a:r>
              <a:rPr lang="ru-RU" sz="2800" b="1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Спасибо за внимание!</a:t>
            </a:r>
            <a:endParaRPr lang="ru-RU" dirty="0"/>
          </a:p>
        </p:txBody>
      </p:sp>
      <p:pic>
        <p:nvPicPr>
          <p:cNvPr id="6" name="Рисунок 5" descr="http://ds232.ucoz.ru/Deti_i_Roditeli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84843" y="1875295"/>
            <a:ext cx="3031836" cy="286718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10863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66807" y="774914"/>
            <a:ext cx="900451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Мотивы - это то, ради чего совершается деятельность.</a:t>
            </a:r>
          </a:p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В широком значении под мотивом понимается любое внутреннее побуждение человека к деятельности, поведению, мотив выступает как форма проявления потребностей.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288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b="1" dirty="0" smtClean="0">
                <a:solidFill>
                  <a:srgbClr val="C00000"/>
                </a:solidFill>
              </a:rPr>
              <a:t>Целью</a:t>
            </a:r>
            <a:r>
              <a:rPr lang="ru-RU" altLang="ru-RU" b="1" dirty="0" smtClean="0">
                <a:solidFill>
                  <a:srgbClr val="800000"/>
                </a:solidFill>
              </a:rPr>
              <a:t> </a:t>
            </a:r>
            <a:r>
              <a:rPr lang="ru-RU" altLang="ru-RU" b="1" dirty="0" smtClean="0">
                <a:solidFill>
                  <a:srgbClr val="002060"/>
                </a:solidFill>
              </a:rPr>
              <a:t>психологического сопровождения является создание социально – психологических условий для развития личности учащихся и их успешного обучения.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138766" y="474344"/>
            <a:ext cx="903551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Виды мотивов :</a:t>
            </a:r>
          </a:p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Осознаваемые мотивы - это мотивы, побуждающие человека поступать и вести себя в соответствии со своими взглядами, знаниями, принципами. Примеры таких мотивов - большие жизненные цели, которые направляют деятельность в течение длительных периодов жизни. 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Неосознаваемые  - мотивы, выступающие  в  косвенном выражении - в форме переживания, желания, хотения. </a:t>
            </a: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Смыслообразующие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мотивы придают деятельности личностный смысл, другие, сопутствующие им мотивы, выполняют роль побудительных факторов</a:t>
            </a:r>
          </a:p>
        </p:txBody>
      </p:sp>
    </p:spTree>
    <p:extLst>
      <p:ext uri="{BB962C8B-B14F-4D97-AF65-F5344CB8AC3E}">
        <p14:creationId xmlns:p14="http://schemas.microsoft.com/office/powerpoint/2010/main" val="194364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87457" y="642856"/>
            <a:ext cx="11034793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Мотив самоутверждения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 стремление утвердить себя в социуме; связан с чувством собственного достоинства, честолюбием, самолюбием. Человек пытается доказать окружающим, что он чего-то стоит, стремится получить определенный статус в обществе, хочет, чтобы его уважали и ценили. Иногда стремление к самоутверждению относят к мотивации престижа (стремление получить или поддержать высокий социальный статус).</a:t>
            </a:r>
          </a:p>
          <a:p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Мотив идентификации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 другим человеком - стремление быть похожим на героя, кумира, авторитетную личность (отца, учителя и т. п.). Этот мотив побуждает работать и развиваться. Он является особенно актуальным для подростков, которые пытаются стать похожими на членов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референтной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группы.</a:t>
            </a:r>
          </a:p>
          <a:p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Мотив власти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 стремление индивида влиять на людей. Мотивация власти (потребность во власти) является одной из самых главных движущих сил человеческих действий. Это стремление занять руководящую позицию в группе (коллективе), попытка руководить людьми, определять и регламентировать их деятельность.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018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05912" y="619932"/>
            <a:ext cx="1138608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Процессуально-содержательные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мотивы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побуждение к активности процессом и содержанием деятельности, а не внешними факторами. Человеку нравится выполнять эту деятельность, проявлять свою интеллектуальную или физическую активность. Его интересует содержание того, чем он занимается.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Внешние мотивы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такая группа мотивов, когда побуждающие факторы лежат вне деятельности. В случае действия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экстринсивных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мотивов к деятельности побуждают не содержание, не процесс деятельности, а факторы, которые непосредственно с ней не связаны (например престиж или материальные факторы).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64429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31376" y="557939"/>
            <a:ext cx="10228882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Поощрения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стимулируют развитие положительных свойств и особенностей поведения.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Наказания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предотвращают возникновение отрицательных черт характера. </a:t>
            </a: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Умелое сочетание поощрений и наказаний обеспечивает оптимальную мотивацию.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6486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52407" y="356461"/>
            <a:ext cx="10957301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Оценка</a:t>
            </a:r>
            <a:r>
              <a:rPr lang="ru-RU" sz="2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– это определение и выражение в условных знаках-баллах, а также в оценочных суждениях учителя степени усвоения учащимися знаний, умений , навыков.</a:t>
            </a:r>
          </a:p>
          <a:p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/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Предметные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оценки касаются того, что делает или что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уже сделал ребенок, но не его личности. 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Персональные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педагогические оценки, напротив, относятся к субъекту деятельности, а не к ее атрибутам, отмечают индивидуальные качества человека, проявляющиеся в деятельности, его старание, умения, прилежание и т. п. 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Материальные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педагогические оценки включают разные способы материального стимулирования детей за успехи в учебной и воспитательной работе. Моральная педагогическая оценка содержит в себе похвалу или порицание, характеризующие действия ребенка с точки зрения их соответствия принятым нормам морали. 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927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45397" y="464949"/>
            <a:ext cx="1067833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Результативные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педагогические оценки относятся к конечному результату деятельности, акцентируют внимание в основном на нем, не принимая в расчет или пренебрегая другими атрибутами деятельности. В этом случае оценивается то, что получилось в конечном счете, а не то, каким образом это было достигнуто.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Процессуальные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педагогические оценки, напротив, относятся к процессу, а не к конечному результату деятельности. Здесь обращается внимание на то, как был достигнут полученный итог, что лежало в основе побуждения, направленного на достижение соответствующего результата.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Количественные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педагогические оценки соотносятся с объемом выполненной работы, например с числом решенных задач, сделанных упражнений и т. п.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Качественные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педагогические оценки касаются качества выполненной работы, точности, аккуратности, тщательности и других аналогичных показателей ее совершенства.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5016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048000" y="511445"/>
            <a:ext cx="6096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Способы стимулирования учебных и воспитательных успехов детей: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 внимание,   </a:t>
            </a:r>
          </a:p>
          <a:p>
            <a:pPr algn="ctr"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одобрение,</a:t>
            </a:r>
          </a:p>
          <a:p>
            <a:pPr algn="ctr"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выражение признания, </a:t>
            </a:r>
          </a:p>
          <a:p>
            <a:pPr algn="ctr"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поддержка,  </a:t>
            </a:r>
          </a:p>
          <a:p>
            <a:pPr algn="ctr"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награда,  </a:t>
            </a:r>
          </a:p>
          <a:p>
            <a:pPr algn="ctr"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повышение социальной роли, престижа и статуса человека.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82536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10546039</TotalTime>
  <Words>576</Words>
  <Application>Microsoft Office PowerPoint</Application>
  <PresentationFormat>Широкоэкранный</PresentationFormat>
  <Paragraphs>50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1</cp:lastModifiedBy>
  <cp:revision>30</cp:revision>
  <dcterms:created xsi:type="dcterms:W3CDTF">2022-01-17T11:35:40Z</dcterms:created>
  <dcterms:modified xsi:type="dcterms:W3CDTF">2022-01-21T06:21:03Z</dcterms:modified>
</cp:coreProperties>
</file>