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5" r:id="rId5"/>
    <p:sldId id="266" r:id="rId6"/>
    <p:sldId id="267" r:id="rId7"/>
    <p:sldId id="272" r:id="rId8"/>
    <p:sldId id="271" r:id="rId9"/>
    <p:sldId id="275" r:id="rId10"/>
    <p:sldId id="270" r:id="rId11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3270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5761" y="2095484"/>
            <a:ext cx="5829300" cy="1960033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5125" y="4572000"/>
            <a:ext cx="4800600" cy="23368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490E0-F478-4F4F-AC0E-53C457A3F6A8}" type="datetimeFigureOut">
              <a:rPr lang="ru-RU"/>
              <a:pPr>
                <a:defRPr/>
              </a:pPr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20BE4-DCA3-42AE-B7B0-27DD96C57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EE4E9-2F57-4F77-B239-9FB8D10023DD}" type="datetimeFigureOut">
              <a:rPr lang="ru-RU"/>
              <a:pPr>
                <a:defRPr/>
              </a:pPr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55ECA-7953-4FAF-8B09-B82BFCA42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11946-5B21-4A3D-BF46-EB1981323788}" type="datetimeFigureOut">
              <a:rPr lang="ru-RU"/>
              <a:pPr>
                <a:defRPr/>
              </a:pPr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E9DBA-CC6E-4A2A-8CD3-D3EC40449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C9346-293F-4EE9-A888-5833C3DA5A1F}" type="datetimeFigureOut">
              <a:rPr lang="ru-RU"/>
              <a:pPr>
                <a:defRPr/>
              </a:pPr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81C2F-C9F6-402F-BD42-8532F1AFA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23EDA-6B54-427F-A39F-0522D77BAA43}" type="datetimeFigureOut">
              <a:rPr lang="ru-RU"/>
              <a:pPr>
                <a:defRPr/>
              </a:pPr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2FAB2-A788-49F8-8D51-2A80C5071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5B412-8B45-4DB4-8040-BA6375A690A4}" type="datetimeFigureOut">
              <a:rPr lang="ru-RU"/>
              <a:pPr>
                <a:defRPr/>
              </a:pPr>
              <a:t>24.06.2022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E29C5-8FF0-4E66-860E-FA3122EE6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58A3F-75D9-4B26-9B2D-4E546BC0553A}" type="datetimeFigureOut">
              <a:rPr lang="ru-RU"/>
              <a:pPr>
                <a:defRPr/>
              </a:pPr>
              <a:t>24.06.2022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F37D8-3583-4759-9542-ECDB2CE5E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52179-B87B-4CC7-98BF-427A353E147A}" type="datetimeFigureOut">
              <a:rPr lang="ru-RU"/>
              <a:pPr>
                <a:defRPr/>
              </a:pPr>
              <a:t>24.06.2022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D068D-1FE4-4044-BB33-53B194383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68BDC-C231-4B90-9383-044F9618C4C9}" type="datetimeFigureOut">
              <a:rPr lang="ru-RU"/>
              <a:pPr>
                <a:defRPr/>
              </a:pPr>
              <a:t>24.06.2022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DE79A-7BEC-43F0-B992-CE4D4B21F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385F6-4C91-4AC4-AE31-9138A416C9EF}" type="datetimeFigureOut">
              <a:rPr lang="ru-RU"/>
              <a:pPr>
                <a:defRPr/>
              </a:pPr>
              <a:t>24.06.2022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73089-5E22-4601-A31F-496DE1AE9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78DFC-9ABA-4F6D-B414-E5BA55AE1402}" type="datetimeFigureOut">
              <a:rPr lang="ru-RU"/>
              <a:pPr>
                <a:defRPr/>
              </a:pPr>
              <a:t>24.06.2022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67BCF-7ED7-4C8D-BFD2-94565D673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360" y="366184"/>
            <a:ext cx="5679281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1"/>
            <a:ext cx="6172200" cy="603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2750A9-A6CB-4466-B3DA-6DE133D8B8E6}" type="datetimeFigureOut">
              <a:rPr lang="ru-RU"/>
              <a:pPr>
                <a:defRPr/>
              </a:pPr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EC19C3-955C-413A-93E0-61B1E3D20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0" r:id="rId2"/>
    <p:sldLayoutId id="2147483789" r:id="rId3"/>
    <p:sldLayoutId id="2147483788" r:id="rId4"/>
    <p:sldLayoutId id="2147483787" r:id="rId5"/>
    <p:sldLayoutId id="2147483786" r:id="rId6"/>
    <p:sldLayoutId id="2147483785" r:id="rId7"/>
    <p:sldLayoutId id="2147483784" r:id="rId8"/>
    <p:sldLayoutId id="2147483783" r:id="rId9"/>
    <p:sldLayoutId id="2147483782" r:id="rId10"/>
    <p:sldLayoutId id="21474837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i="1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829" y="1820333"/>
            <a:ext cx="5838825" cy="2243667"/>
          </a:xfr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25141" y="4572000"/>
            <a:ext cx="4800600" cy="2336800"/>
          </a:xfrm>
        </p:spPr>
        <p:txBody>
          <a:bodyPr/>
          <a:lstStyle/>
          <a:p>
            <a:pPr>
              <a:defRPr/>
            </a:pPr>
            <a:r>
              <a:rPr lang="ru-RU" i="1" dirty="0" smtClean="0"/>
              <a:t>Ученицы 10 класса </a:t>
            </a:r>
          </a:p>
          <a:p>
            <a:pPr>
              <a:defRPr/>
            </a:pPr>
            <a:r>
              <a:rPr lang="ru-RU" i="1" dirty="0" err="1" smtClean="0"/>
              <a:t>Юсуфовой</a:t>
            </a:r>
            <a:r>
              <a:rPr lang="ru-RU" i="1" dirty="0" smtClean="0"/>
              <a:t> </a:t>
            </a:r>
            <a:r>
              <a:rPr lang="ru-RU" i="1" dirty="0" err="1" smtClean="0"/>
              <a:t>Арзы</a:t>
            </a:r>
            <a:endParaRPr lang="ru-RU" dirty="0"/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964406" y="762000"/>
            <a:ext cx="49827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МБОУ «</a:t>
            </a:r>
            <a:r>
              <a:rPr lang="ru-RU" b="1" dirty="0" err="1" smtClean="0">
                <a:solidFill>
                  <a:srgbClr val="002060"/>
                </a:solidFill>
              </a:rPr>
              <a:t>Тепловская</a:t>
            </a:r>
            <a:r>
              <a:rPr lang="ru-RU" b="1" dirty="0" smtClean="0">
                <a:solidFill>
                  <a:srgbClr val="002060"/>
                </a:solidFill>
              </a:rPr>
              <a:t> школа»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8" name="Picture 4" descr="D:\My private\картинки Татьяны\23478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9922" y="2571752"/>
            <a:ext cx="1271588" cy="200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38" y="762000"/>
            <a:ext cx="5411391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Девиз работы с портфолио </a:t>
            </a:r>
          </a:p>
          <a:p>
            <a:pPr algn="ctr">
              <a:defRPr/>
            </a:pPr>
            <a: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ученицы</a:t>
            </a:r>
            <a:endParaRPr lang="ru-RU" sz="3600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523" y="4095752"/>
            <a:ext cx="6135290" cy="3600449"/>
          </a:xfrm>
          <a:prstGeom prst="rect">
            <a:avLst/>
          </a:prstGeom>
          <a:noFill/>
        </p:spPr>
      </p:pic>
      <p:pic>
        <p:nvPicPr>
          <p:cNvPr id="4100" name="Picture 1" descr="D:\My private\картинки Татьяны\workingmomwithdaughte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8547" y="2095500"/>
            <a:ext cx="985838" cy="219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482203" y="1524000"/>
            <a:ext cx="5853113" cy="5412317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Arial" pitchFamily="34" charset="0"/>
              </a:rPr>
              <a:t>Основной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Arial" pitchFamily="34" charset="0"/>
              </a:rPr>
              <a:t>смысл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Arial" pitchFamily="34" charset="0"/>
              </a:rPr>
              <a:t>портфолио достижений</a:t>
            </a:r>
            <a:r>
              <a:rPr lang="ru-RU" sz="3200" b="1" dirty="0" smtClean="0">
                <a:solidFill>
                  <a:srgbClr val="0070C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Arial" pitchFamily="34" charset="0"/>
              </a:rPr>
              <a:t>–</a:t>
            </a:r>
            <a:r>
              <a:rPr lang="ru-RU" sz="3200" b="1" i="1" dirty="0">
                <a:solidFill>
                  <a:schemeClr val="tx2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3200" b="1" i="1" dirty="0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«показать все, на что ты способен</a:t>
            </a:r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».</a:t>
            </a:r>
            <a:endParaRPr lang="ru-RU" sz="3600" b="1" dirty="0">
              <a:solidFill>
                <a:srgbClr val="C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742950" y="1625600"/>
            <a:ext cx="5429250" cy="37592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US" sz="5400" b="1" i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en-US" sz="5400" b="1" i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en-US" sz="4800" b="1" i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u-RU" sz="4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rPr>
              <a:t>Портфель</a:t>
            </a:r>
            <a:r>
              <a:rPr lang="ru-RU" sz="48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8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rPr>
            </a:br>
            <a:r>
              <a:rPr lang="ru-RU" sz="48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rPr>
              <a:t>индивидуальных достижений</a:t>
            </a:r>
            <a:br>
              <a:rPr lang="ru-RU" sz="48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rPr>
            </a:br>
            <a:r>
              <a:rPr lang="ru-RU" sz="48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rPr>
              <a:t>ученицы</a:t>
            </a:r>
            <a:endParaRPr lang="ru-RU" sz="48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2487" y="571501"/>
            <a:ext cx="2195513" cy="258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696" y="683568"/>
            <a:ext cx="271780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03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PHOTO-2022-06-24-09-49-06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9512"/>
            <a:ext cx="6858000" cy="896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32"/>
            <a:ext cx="6858000" cy="913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c кнопкам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c кнопками</Template>
  <TotalTime>273</TotalTime>
  <Words>30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Презентация c кнопками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Belchenko</cp:lastModifiedBy>
  <cp:revision>39</cp:revision>
  <dcterms:created xsi:type="dcterms:W3CDTF">2011-07-13T11:42:07Z</dcterms:created>
  <dcterms:modified xsi:type="dcterms:W3CDTF">2022-06-24T07:36:44Z</dcterms:modified>
</cp:coreProperties>
</file>