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2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1613644009_30-p-fon-dlya-prezentatsii-romashki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1" y="1"/>
            <a:ext cx="914094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Мастер-класс «Выполнение пейзажа «Ромашковое поле» в технике правополушарного рисования»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14908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Крылова С.В., учитель ИЗО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Широковская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школа»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1613644009_30-p-fon-dlya-prezentatsii-romashki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1" y="1"/>
            <a:ext cx="9140949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5229200"/>
            <a:ext cx="4572000" cy="504056"/>
          </a:xfrm>
        </p:spPr>
        <p:txBody>
          <a:bodyPr>
            <a:normAutofit/>
          </a:bodyPr>
          <a:lstStyle/>
          <a:p>
            <a:pPr algn="l"/>
            <a:r>
              <a:rPr lang="ru-RU" sz="1100" dirty="0" smtClean="0">
                <a:solidFill>
                  <a:schemeClr val="tx1"/>
                </a:solidFill>
              </a:rPr>
              <a:t/>
            </a:r>
            <a:br>
              <a:rPr lang="ru-RU" sz="1100" dirty="0" smtClean="0">
                <a:solidFill>
                  <a:schemeClr val="tx1"/>
                </a:solidFill>
              </a:rPr>
            </a:b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5517232"/>
            <a:ext cx="2035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Кравченко Оксана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img-fotki.yandex.ru/get/9801/121447594.5f7/0_10aabb_42e535d9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32656"/>
            <a:ext cx="6131718" cy="5211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1613644009_30-p-fon-dlya-prezentatsii-romashki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1" y="1"/>
            <a:ext cx="914094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3"/>
            <a:ext cx="7772400" cy="7200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Мастер-класс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03648" y="908720"/>
            <a:ext cx="6400800" cy="64807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user\Downloads\09-03-2022_15-14-29\20220309_100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8840"/>
            <a:ext cx="8000889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1613644009_30-p-fon-dlya-prezentatsii-romashki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1" y="1"/>
            <a:ext cx="9140949" cy="6858000"/>
          </a:xfrm>
          <a:prstGeom prst="rect">
            <a:avLst/>
          </a:prstGeom>
          <a:noFill/>
        </p:spPr>
      </p:pic>
      <p:sp>
        <p:nvSpPr>
          <p:cNvPr id="2050" name="AutoShape 2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700808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Начинаем выполнять работу с фона. Для этого слева проставляем голубые пятна, справа - желтые, внизу - зеленые. Везде в промежутках добавляем белые пятна.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user\Downloads\09-03-2022_15-14-29\20220309_101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8070536" cy="3631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1613644009_30-p-fon-dlya-prezentatsii-romashki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1" y="1"/>
            <a:ext cx="9140949" cy="6858000"/>
          </a:xfrm>
          <a:prstGeom prst="rect">
            <a:avLst/>
          </a:prstGeom>
          <a:noFill/>
        </p:spPr>
      </p:pic>
      <p:sp>
        <p:nvSpPr>
          <p:cNvPr id="2050" name="AutoShape 2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Полученные пятна размываем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user\Downloads\09-03-2022_15-14-29\20220309_103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16832"/>
            <a:ext cx="7695952" cy="3463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1613644009_30-p-fon-dlya-prezentatsii-romashki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1" y="1"/>
            <a:ext cx="9140949" cy="6858000"/>
          </a:xfrm>
          <a:prstGeom prst="rect">
            <a:avLst/>
          </a:prstGeom>
          <a:noFill/>
        </p:spPr>
      </p:pic>
      <p:sp>
        <p:nvSpPr>
          <p:cNvPr id="2050" name="AutoShape 2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Разными оттенками зеленого цвета с помощью штрихов прорисовываем траву, коричневые веточки.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user\Downloads\09-03-2022_15-14-29\20220309_104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132856"/>
            <a:ext cx="7823966" cy="3520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1613644009_30-p-fon-dlya-prezentatsii-romashki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1" y="1"/>
            <a:ext cx="9140949" cy="6858000"/>
          </a:xfrm>
          <a:prstGeom prst="rect">
            <a:avLst/>
          </a:prstGeom>
          <a:noFill/>
        </p:spPr>
      </p:pic>
      <p:sp>
        <p:nvSpPr>
          <p:cNvPr id="2050" name="AutoShape 2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Желтой краской обозначаем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сердцевинки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user\Downloads\09-03-2022_15-14-29\20220309_105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8100888" cy="3645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1613644009_30-p-fon-dlya-prezentatsii-romashki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1" y="1"/>
            <a:ext cx="9140949" cy="6858000"/>
          </a:xfrm>
          <a:prstGeom prst="rect">
            <a:avLst/>
          </a:prstGeom>
          <a:noFill/>
        </p:spPr>
      </p:pic>
      <p:sp>
        <p:nvSpPr>
          <p:cNvPr id="2050" name="AutoShape 2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Лепестки начинаем выполнять мазками с двух боков в направлении к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сердцевинке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 descr="C:\Users\user\Downloads\09-03-2022_15-14-29\20220309_105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8000888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1613644009_30-p-fon-dlya-prezentatsii-romashki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1" y="1"/>
            <a:ext cx="9140949" cy="6858000"/>
          </a:xfrm>
          <a:prstGeom prst="rect">
            <a:avLst/>
          </a:prstGeom>
          <a:noFill/>
        </p:spPr>
      </p:pic>
      <p:sp>
        <p:nvSpPr>
          <p:cNvPr id="2050" name="AutoShape 2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Верхнюю часть цветка выполняем небольшими мазками.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user\Downloads\09-03-2022_15-14-29\20220309_11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8352928" cy="3758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1613644009_30-p-fon-dlya-prezentatsii-romashki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1" y="1"/>
            <a:ext cx="9140949" cy="6858000"/>
          </a:xfrm>
          <a:prstGeom prst="rect">
            <a:avLst/>
          </a:prstGeom>
          <a:noFill/>
        </p:spPr>
      </p:pic>
      <p:sp>
        <p:nvSpPr>
          <p:cNvPr id="2050" name="AutoShape 2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нижней части цветка - мазки удлиняем.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user\Downloads\09-03-2022_15-14-29\20220309_110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412776"/>
            <a:ext cx="8640961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1613644009_30-p-fon-dlya-prezentatsii-romashki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1" y="1"/>
            <a:ext cx="9140949" cy="6858000"/>
          </a:xfrm>
          <a:prstGeom prst="rect">
            <a:avLst/>
          </a:prstGeom>
          <a:noFill/>
        </p:spPr>
      </p:pic>
      <p:sp>
        <p:nvSpPr>
          <p:cNvPr id="2050" name="AutoShape 2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Рисуем лепестки на всех цветках, перекрывая один цветок другим.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user\Downloads\09-03-2022_15-14-29\20220309_111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8640961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1613644009_30-p-fon-dlya-prezentatsii-romashki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1" y="1"/>
            <a:ext cx="914094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877272"/>
          </a:xfrm>
        </p:spPr>
        <p:txBody>
          <a:bodyPr>
            <a:normAutofit/>
          </a:bodyPr>
          <a:lstStyle/>
          <a:p>
            <a:pPr algn="just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Цель:формировать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представления о прекрасном, раскрыть образный и содержательный смысл понятия «ромашка» в интеграции предметов искусства с общеобразовательными предметами; развивать эмоциональную сферу, умение чувствовать переживания художника, переданные в пейзаже- настроении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1613644009_30-p-fon-dlya-prezentatsii-romashki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1" y="1"/>
            <a:ext cx="9140949" cy="6858000"/>
          </a:xfrm>
          <a:prstGeom prst="rect">
            <a:avLst/>
          </a:prstGeom>
          <a:noFill/>
        </p:spPr>
      </p:pic>
      <p:sp>
        <p:nvSpPr>
          <p:cNvPr id="2050" name="AutoShape 2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белые лепестки добавляем фиолетовый оттенок.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Users\user\Downloads\09-03-2022_15-14-29\20220309_111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8618861" cy="3878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1613644009_30-p-fon-dlya-prezentatsii-romashki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1" y="1"/>
            <a:ext cx="9140949" cy="6858000"/>
          </a:xfrm>
          <a:prstGeom prst="rect">
            <a:avLst/>
          </a:prstGeom>
          <a:noFill/>
        </p:spPr>
      </p:pic>
      <p:sp>
        <p:nvSpPr>
          <p:cNvPr id="2050" name="AutoShape 2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сердцевинки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добавляем оранжевые точки внизу и несколько в серединку.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Users\user\Downloads\09-03-2022_15-14-29\20220309_1122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20924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1613644009_30-p-fon-dlya-prezentatsii-romashki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1" y="1"/>
            <a:ext cx="9140949" cy="6858000"/>
          </a:xfrm>
          <a:prstGeom prst="rect">
            <a:avLst/>
          </a:prstGeom>
          <a:noFill/>
        </p:spPr>
      </p:pic>
      <p:sp>
        <p:nvSpPr>
          <p:cNvPr id="2050" name="AutoShape 2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завершении работы дополняем наш пейзаж небольшими голубыми и красными цветочками.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user\Downloads\09-03-2022_15-14-29\20220309_114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8320924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1613644009_30-p-fon-dlya-prezentatsii-romashki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1" y="1"/>
            <a:ext cx="914094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297976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1613644009_30-p-fon-dlya-prezentatsii-romashki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1" y="1"/>
            <a:ext cx="914094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3"/>
            <a:ext cx="7772400" cy="7200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цветка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496855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Римский писатель и учёный Плиний Старший в своём многотомном труде «Естественная история» описал это растение под названием 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Chamaemellon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название которого происходит от греч. 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χᾰμαι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chamai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«низко») и 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μῆλον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mellon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«яблоко»), что объясняется небольшой высотой травы и запахом цветков, напоминающим запах яблок.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Русское название «ромашка» было заимствовано из польского языка и происходит от латинского 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romana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(«римская»). Первыми растение так назвали поляки, уже в середине XVI века описав его как «романов цвет».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1613644009_30-p-fon-dlya-prezentatsii-romashki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1" y="1"/>
            <a:ext cx="914094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640960" cy="100811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Ботаническое описание</a:t>
            </a:r>
            <a:b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цветка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4968552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Представители рода — невысокие травянистые растения с просто- или дважды-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перисторассечёнными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листьями, состоящими из многочисленных тонких долей. 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Соцветие — полусферические корзинки диаметром 4—20 мм объединены в щитковидное соцветие. В корзинках имеются цветки двух типов: на диске находятся жёлтые трубчатые обоеполые цветки, с краю — белые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ложноязычковые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пестичные (изредка встречаются корзинки только с трубчатыми цветками). Цветоложе полое, часто коническое.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Плод — семянка с тремя или четырьмя тонкими рёбрами, с едва заметным хохолком (иногда без него)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1613644009_30-p-fon-dlya-prezentatsii-romashki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1" y="1"/>
            <a:ext cx="914094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3"/>
            <a:ext cx="7772400" cy="7200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Ромашка лекарственная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4968552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Высушенную и свежую ромашку аптечную издавна применяют в медицине: (отвары, экстракты) — как противовоспалительное, слабое антисептическое и вяжущее средство, наружно — для полосканий, примочек и ванн. Лечение ромашкой применяется в отношении патологий ЖКТ (желудочно-кишечного тракта), гинекологической сферы, мочеполовой и других систем организма как основная или дополнительная терапия. Ромашка принимается внутрь в виде чая (традиционное английское домашнее средство) или настоя, её используют при спазмах кишечника, метеоризме и диарее, а также как потогонное средство.  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1613644009_30-p-fon-dlya-prezentatsii-romashki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1" y="1"/>
            <a:ext cx="914094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3"/>
            <a:ext cx="7772400" cy="7200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Ромашка в литературе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980728"/>
            <a:ext cx="4572000" cy="496855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Ромашки нежные создания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Полны любви и обаяния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Вы, словно звезды на земле,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Сестрицы звезд тех в вышине.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 раскрыли лепесточки,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 словно с неба ангелочки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Собою мир весь озарили,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Улыбок людям надарили.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вам, за то, что есть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то,что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вас так много, что не счесть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если б было больше вас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Было бы ещё больше радости для глаз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Ромашки, как прекрасны вы,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 самые красивые цветы.</a:t>
            </a:r>
            <a:r>
              <a:rPr lang="ru-RU" sz="1100" dirty="0" smtClean="0">
                <a:solidFill>
                  <a:schemeClr val="tx1"/>
                </a:solidFill>
              </a:rPr>
              <a:t/>
            </a:r>
            <a:br>
              <a:rPr lang="ru-RU" sz="1100" dirty="0" smtClean="0">
                <a:solidFill>
                  <a:schemeClr val="tx1"/>
                </a:solidFill>
              </a:rPr>
            </a:b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1613644009_30-p-fon-dlya-prezentatsii-romashki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1" y="1"/>
            <a:ext cx="914094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3"/>
            <a:ext cx="7772400" cy="7200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Легенда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496855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Давным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давно жила на свете прекрасная девушка Мария, которая любила молодого человека по имени Роман. Он ее тоже очень любил. И приснился Роману сон, что какой-то старец преподносит ему цветок необычайной красоты с солнечной серединкой и белоснежными вытянутыми лепестками. Проснулся Роман и увидел рядом с собою этот цветок. Преподнес волшебный цветок он своей возлюбленной. Мария восхитилась им и попросила своего любимого принести ей букет этих удивительных цветов. Назвала она их ромашками в честь своего любимого. Не знал Роман где собрать ему таких цветов и пошел странствовать по Белу Свету. Долго странствовал и нашел Страну Снов, где он увидел старца из своих сновидений. Тот согласился подарить его Марии целое поле ромашек при условии, что сам Роман останется в стране снов навсегда. Не дождалась Мария своего Романа, но одним прекрасным утром увидела под своим окном целое поле волшебных цветов с белоснежными лепестками. С тех времен стала ромашка символом любви.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1613644009_30-p-fon-dlya-prezentatsii-romashki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1" y="1"/>
            <a:ext cx="914094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3"/>
            <a:ext cx="7772400" cy="7200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Ромашка в музыке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980728"/>
            <a:ext cx="4572000" cy="4968552"/>
          </a:xfrm>
        </p:spPr>
        <p:txBody>
          <a:bodyPr>
            <a:normAutofit/>
          </a:bodyPr>
          <a:lstStyle/>
          <a:p>
            <a:pPr fontAlgn="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Ромашки</a:t>
            </a:r>
          </a:p>
          <a:p>
            <a:pPr fontAlgn="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(Из кантаты «О стране родной»)</a:t>
            </a:r>
          </a:p>
          <a:p>
            <a:pPr fontAlgn="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Музыка: А.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Брицын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Слова:В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Суслов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Любит - не любит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Музыка: Ю. Яновского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Слова: Г.Серебряков</a:t>
            </a:r>
          </a:p>
          <a:p>
            <a:pPr fontAlgn="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Ромашки</a:t>
            </a:r>
          </a:p>
          <a:p>
            <a:pPr fontAlgn="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Музыка: Н. Кутузов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Слова: Н. Карасёв</a:t>
            </a:r>
          </a:p>
          <a:p>
            <a:pPr fontAlgn="t"/>
            <a:endParaRPr lang="ru-RU" sz="2000" dirty="0" smtClean="0"/>
          </a:p>
          <a:p>
            <a:pPr algn="l"/>
            <a:r>
              <a:rPr lang="ru-RU" sz="1100" dirty="0" smtClean="0">
                <a:solidFill>
                  <a:schemeClr val="tx1"/>
                </a:solidFill>
              </a:rPr>
              <a:t/>
            </a:r>
            <a:br>
              <a:rPr lang="ru-RU" sz="1100" dirty="0" smtClean="0">
                <a:solidFill>
                  <a:schemeClr val="tx1"/>
                </a:solidFill>
              </a:rPr>
            </a:b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1613644009_30-p-fon-dlya-prezentatsii-romashki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1" y="1"/>
            <a:ext cx="914094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2961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Ромашка в изобразительном искусстве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5229200"/>
            <a:ext cx="4572000" cy="504056"/>
          </a:xfrm>
        </p:spPr>
        <p:txBody>
          <a:bodyPr>
            <a:normAutofit/>
          </a:bodyPr>
          <a:lstStyle/>
          <a:p>
            <a:pPr algn="l"/>
            <a:r>
              <a:rPr lang="ru-RU" sz="1100" dirty="0" smtClean="0">
                <a:solidFill>
                  <a:schemeClr val="tx1"/>
                </a:solidFill>
              </a:rPr>
              <a:t/>
            </a:r>
            <a:br>
              <a:rPr lang="ru-RU" sz="1100" dirty="0" smtClean="0">
                <a:solidFill>
                  <a:schemeClr val="tx1"/>
                </a:solidFill>
              </a:rPr>
            </a:b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catherineasquithgallery.com/uploads/posts/2021-02/1613644009_30-p-fon-dlya-prezentatsii-romashki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2" name="Picture 2" descr="https://img-fotki.yandex.ru/get/9744/121447594.5f7/0_10aab9_8d0e6f50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556792"/>
            <a:ext cx="6912768" cy="38884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23928" y="5517232"/>
            <a:ext cx="1658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Михаил Дудин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340</Words>
  <Application>Microsoft Office PowerPoint</Application>
  <PresentationFormat>Экран (4:3)</PresentationFormat>
  <Paragraphs>63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Мастер-класс «Выполнение пейзажа «Ромашковое поле» в технике правополушарного рисования»</vt:lpstr>
      <vt:lpstr>Цель:формировать представления о прекрасном, раскрыть образный и содержательный смысл понятия «ромашка» в интеграции предметов искусства с общеобразовательными предметами; развивать эмоциональную сферу, умение чувствовать переживания художника, переданные в пейзаже- настроении</vt:lpstr>
      <vt:lpstr>История цветка </vt:lpstr>
      <vt:lpstr>Ботаническое описание цветка </vt:lpstr>
      <vt:lpstr>Ромашка лекарственная</vt:lpstr>
      <vt:lpstr>Ромашка в литературе</vt:lpstr>
      <vt:lpstr>Легенда </vt:lpstr>
      <vt:lpstr>Ромашка в музыке</vt:lpstr>
      <vt:lpstr>Ромашка в изобразительном искусстве</vt:lpstr>
      <vt:lpstr>Слайд 10</vt:lpstr>
      <vt:lpstr>Мастер-класс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Надежда</cp:lastModifiedBy>
  <cp:revision>13</cp:revision>
  <dcterms:created xsi:type="dcterms:W3CDTF">2022-03-09T10:45:28Z</dcterms:created>
  <dcterms:modified xsi:type="dcterms:W3CDTF">2022-03-12T16:42:05Z</dcterms:modified>
</cp:coreProperties>
</file>