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0" r:id="rId2"/>
    <p:sldId id="322" r:id="rId3"/>
    <p:sldId id="323" r:id="rId4"/>
    <p:sldId id="327" r:id="rId5"/>
    <p:sldId id="324" r:id="rId6"/>
    <p:sldId id="325" r:id="rId7"/>
    <p:sldId id="312" r:id="rId8"/>
    <p:sldId id="313" r:id="rId9"/>
    <p:sldId id="329" r:id="rId10"/>
    <p:sldId id="330" r:id="rId11"/>
    <p:sldId id="333" r:id="rId12"/>
    <p:sldId id="331" r:id="rId13"/>
    <p:sldId id="332" r:id="rId14"/>
    <p:sldId id="373" r:id="rId15"/>
    <p:sldId id="338" r:id="rId16"/>
    <p:sldId id="336" r:id="rId17"/>
    <p:sldId id="341" r:id="rId18"/>
    <p:sldId id="342" r:id="rId19"/>
    <p:sldId id="337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50" r:id="rId28"/>
    <p:sldId id="351" r:id="rId29"/>
    <p:sldId id="352" r:id="rId30"/>
    <p:sldId id="353" r:id="rId31"/>
    <p:sldId id="354" r:id="rId32"/>
    <p:sldId id="355" r:id="rId33"/>
    <p:sldId id="357" r:id="rId34"/>
    <p:sldId id="358" r:id="rId35"/>
    <p:sldId id="362" r:id="rId36"/>
    <p:sldId id="361" r:id="rId37"/>
    <p:sldId id="365" r:id="rId38"/>
    <p:sldId id="370" r:id="rId39"/>
    <p:sldId id="369" r:id="rId40"/>
    <p:sldId id="368" r:id="rId41"/>
    <p:sldId id="367" r:id="rId42"/>
    <p:sldId id="372" r:id="rId43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77" autoAdjust="0"/>
  </p:normalViewPr>
  <p:slideViewPr>
    <p:cSldViewPr>
      <p:cViewPr>
        <p:scale>
          <a:sx n="77" d="100"/>
          <a:sy n="77" d="100"/>
        </p:scale>
        <p:origin x="-116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E35C6-FD8A-4F22-9375-6BA41FEC0E3F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974C9-1A4B-461F-8763-3F7C330633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32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EE64D-FED4-48ED-BD9E-626E845385DC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710C1-E0ED-4F10-B7E3-1F83FAF992FE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BBDA0-6593-4CFC-A57B-7A1C9B02C57C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D4257B-118B-4342-A353-2DB7C1479534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BBA92-6205-4974-8A5F-1A3AC94159BC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C4406-3F89-4E53-B92D-A3CAEF039E6A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B35E2-8C63-4B63-98B7-D9C55A894C79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D828B-EAE9-40A5-B8DC-B910D177AF0E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9375B-0441-4AD4-9EC5-0563C0B7F166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172D8-1A05-49BD-8F7E-F232CCEDAC6A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77834-9648-45ED-9AE9-564A4454E339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heel spokes="3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B0B02-1206-4A23-8DDD-7257E3DC0367}" type="datetime1">
              <a:rPr lang="en-US" smtClean="0"/>
              <a:pPr/>
              <a:t>1/23/2021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3"/>
  </p:transition>
  <p:hf hdr="0" ftr="0" dt="0"/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gasprinskylibrary.ru/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armanciq.ru/" TargetMode="External"/><Relationship Id="rId4" Type="http://schemas.openxmlformats.org/officeDocument/2006/relationships/hyperlink" Target="http://franco.crimealib.ru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990600" y="1991619"/>
            <a:ext cx="76962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alt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Творческий отчёт</a:t>
            </a:r>
            <a:endParaRPr lang="ru-RU" alt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учителя крымскотатарского языка и литературы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Autofit/>
          </a:bodyPr>
          <a:lstStyle/>
          <a:p>
            <a:r>
              <a:rPr lang="ru-RU" sz="1200" dirty="0" smtClean="0"/>
              <a:t/>
            </a:r>
            <a:br>
              <a:rPr lang="ru-RU" sz="1200" dirty="0" smtClean="0"/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БЮДЖЕТНОЕ ОБЩЕОБРАЗОВАТЕЛЬНОЕ УЧРЕЖДЕНИЕ                                                                                                «РОДНИКОВСКАЯ ШКОЛА-ГИМНАЗИЯ»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Симферопольского района Республики Крым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ОКПО 00833941; ОГРН 1159102031703;ИНН/КПП 9109010469/910901001; ОКУД 0301001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ул.40 лет Победы,9,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с.Родниково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, Симферопольский район, РК, 297540</a:t>
            </a:r>
            <a:br>
              <a:rPr 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тел/факс 3(652)344-223, </a:t>
            </a:r>
            <a:r>
              <a:rPr lang="en-US" sz="1400" b="1" u="sng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1400" b="1" u="sng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b="1" u="sng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shkola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rodnikovskaya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en-US" sz="1400" b="1" dirty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400" b="1" dirty="0" err="1"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ru-RU" sz="1200" dirty="0"/>
              <a:t/>
            </a:r>
            <a:br>
              <a:rPr lang="ru-RU" sz="1200" dirty="0"/>
            </a:b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90600" y="4165213"/>
            <a:ext cx="73914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3200" b="1" kern="0" dirty="0" err="1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Авамиловой</a:t>
            </a:r>
            <a:r>
              <a:rPr lang="ru-RU" altLang="ru-RU" sz="3200" b="1" kern="0" dirty="0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altLang="ru-RU" sz="3200" b="1" kern="0" dirty="0" err="1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З</a:t>
            </a:r>
            <a:r>
              <a:rPr lang="ru-RU" altLang="ru-RU" sz="3200" b="1" kern="0" dirty="0" err="1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арены</a:t>
            </a:r>
            <a:r>
              <a:rPr lang="ru-RU" altLang="ru-RU" sz="3200" b="1" kern="0" dirty="0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 </a:t>
            </a:r>
            <a:r>
              <a:rPr lang="ru-RU" altLang="ru-RU" sz="3200" b="1" kern="0" dirty="0" err="1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Зевриевны</a:t>
            </a:r>
            <a:endParaRPr lang="ru-RU" altLang="ru-RU" sz="3200" b="1" kern="0" dirty="0">
              <a:solidFill>
                <a:srgbClr val="C00000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2000" b="1" kern="0" dirty="0">
              <a:solidFill>
                <a:srgbClr val="000000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sz="2000" b="1" kern="0" dirty="0">
              <a:solidFill>
                <a:srgbClr val="000000"/>
              </a:solidFill>
              <a:latin typeface="Book Antiqua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altLang="ru-RU" sz="2000" b="1" kern="0" dirty="0" smtClean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2020-2021 учебный  </a:t>
            </a:r>
            <a:r>
              <a:rPr lang="ru-RU" altLang="ru-RU" sz="2000" b="1" kern="0" dirty="0">
                <a:solidFill>
                  <a:srgbClr val="000000"/>
                </a:solidFill>
                <a:latin typeface="Book Antiqua" pitchFamily="18" charset="0"/>
                <a:cs typeface="Times New Roman" pitchFamily="18" charset="0"/>
              </a:rPr>
              <a:t>год</a:t>
            </a: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194" name="Picture 2" descr="C:\Users\Дои\Documents\img3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001000" cy="5829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245536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050" name="Picture 2" descr="C:\Users\Дои\Documents\img3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792480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Заголовок 2"/>
          <p:cNvSpPr>
            <a:spLocks noGrp="1" noChangeArrowheads="1"/>
          </p:cNvSpPr>
          <p:nvPr>
            <p:ph type="title"/>
          </p:nvPr>
        </p:nvSpPr>
        <p:spPr>
          <a:xfrm>
            <a:off x="495300" y="115888"/>
            <a:ext cx="8496300" cy="6540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altLang="ru-RU" sz="2000" b="1" dirty="0" smtClean="0">
                <a:latin typeface="+mj-lt"/>
              </a:rPr>
              <a:t> </a:t>
            </a: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Владение навыками пользователя персонального компьютера</a:t>
            </a:r>
            <a:endParaRPr lang="ru-RU" alt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90838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 descr="C:\Users\Дои\Documents\img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228600"/>
            <a:ext cx="4343400" cy="5791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724400" y="1693039"/>
            <a:ext cx="4267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Электронные библиотеки, архивные пособия</a:t>
            </a:r>
          </a:p>
          <a:p>
            <a:r>
              <a:rPr lang="ru-RU" dirty="0" smtClean="0"/>
              <a:t> </a:t>
            </a:r>
            <a:r>
              <a:rPr lang="ru-RU" u="sng" dirty="0">
                <a:hlinkClick r:id="rId3"/>
              </a:rPr>
              <a:t>http://gasprinskylibrary.ru/ </a:t>
            </a:r>
            <a:r>
              <a:rPr lang="ru-RU" dirty="0"/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Республиканская крымскотатарская библиотека имени И.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Гаспринского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u="sng" dirty="0" smtClean="0">
                <a:hlinkClick r:id="rId4"/>
              </a:rPr>
              <a:t>http</a:t>
            </a:r>
            <a:r>
              <a:rPr lang="ru-RU" u="sng" dirty="0">
                <a:hlinkClick r:id="rId4"/>
              </a:rPr>
              <a:t>://franco.crimealib.ru</a:t>
            </a:r>
            <a:r>
              <a:rPr lang="ru-RU" dirty="0"/>
              <a:t> 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Крымская республиканская универсальная научная библиотека им. И. Я.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Франко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> </a:t>
            </a:r>
            <a:r>
              <a:rPr lang="ru-RU" u="sng" dirty="0">
                <a:hlinkClick r:id="rId5"/>
              </a:rPr>
              <a:t>https://armanciq.ru/</a:t>
            </a:r>
            <a:r>
              <a:rPr lang="ru-RU" dirty="0"/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развивающе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-познавательный журнал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44821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447800" y="1151454"/>
            <a:ext cx="6096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  <a:t>Вклад в повышение качества образования, распространение собственного опыта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23428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26" name="Picture 2" descr="C:\Users\Дои\Documents\img4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7589"/>
            <a:ext cx="5791200" cy="45926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1600" y="258963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Сайт учителя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38037"/>
      </p:ext>
    </p:extLst>
  </p:cSld>
  <p:clrMapOvr>
    <a:masterClrMapping/>
  </p:clrMapOvr>
  <p:transition>
    <p:wheel spokes="3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266" name="Picture 2" descr="C:\Users\Дои\Documents\img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418121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371600" y="5334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Наличие опубликованных статей, научных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публикаций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Дои\Documents\img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71600"/>
            <a:ext cx="3737441" cy="4875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139609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371600" y="533400"/>
            <a:ext cx="7467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Наличие опубликованных статей, научных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публикаций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Дои\Documents\img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51" y="1085335"/>
            <a:ext cx="353136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3" name="Picture 3" descr="C:\Users\Дои\Documents\img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85335"/>
            <a:ext cx="3909722" cy="5029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4335135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4572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Наличие опубликованных собственных методических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разработок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Дои\Documents\img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71600"/>
            <a:ext cx="3352800" cy="4419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1" name="Picture 3" descr="C:\Users\Дои\Documents\img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71600"/>
            <a:ext cx="3294068" cy="4436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03633397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457200"/>
            <a:ext cx="7391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Наличие опубликованных собственных методических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разработок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Дои\Documents\img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95400"/>
            <a:ext cx="3048000" cy="5029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050" name="Picture 2" descr="C:\Users\Дои\Documents\img4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168607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56056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38200" y="533400"/>
            <a:ext cx="7848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Выступления на научно-практических конференциях, семинарах, секциях, круглых столах, проведение 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мастер-классов </a:t>
            </a:r>
            <a:r>
              <a:rPr lang="ru-RU" altLang="ru-RU" sz="2000" b="1" dirty="0"/>
              <a:t/>
            </a:r>
            <a:br>
              <a:rPr lang="ru-RU" altLang="ru-RU" sz="2000" b="1" dirty="0"/>
            </a:br>
            <a:r>
              <a:rPr lang="ru-RU" altLang="ru-RU" sz="2000" b="1" dirty="0" smtClean="0"/>
              <a:t> </a:t>
            </a:r>
            <a:endParaRPr lang="ru-RU" sz="2000" dirty="0"/>
          </a:p>
        </p:txBody>
      </p:sp>
      <p:pic>
        <p:nvPicPr>
          <p:cNvPr id="14338" name="Picture 2" descr="C:\Users\Дои\Documents\img3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3071"/>
            <a:ext cx="3962400" cy="2337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9" name="Picture 3" descr="C:\Users\Дои\Documents\img3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22173"/>
            <a:ext cx="3124200" cy="2383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0" name="Picture 4" descr="C:\Users\Дои\Documents\img3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886200"/>
            <a:ext cx="3531388" cy="2541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41" name="Picture 5" descr="C:\Users\Дои\Documents\img3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8" y="3962400"/>
            <a:ext cx="4419601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4997169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Тема по самообразованию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Изучение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внедрение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современных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педагогических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на уроках крымскотатарского </a:t>
            </a:r>
            <a:r>
              <a:rPr lang="uk-UA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языка</a:t>
            </a:r>
            <a:r>
              <a:rPr lang="uk-UA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uk-UA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r>
              <a:rPr lang="uk-UA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im0-tub-ru.yandex.net/i?id=1ae85f5e847a57b883689854c640b7a5-l&amp;n=1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581400"/>
            <a:ext cx="3962400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5362" name="Picture 2" descr="C:\Users\Дои\Documents\img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4332"/>
            <a:ext cx="7476031" cy="52216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7993892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762000" y="438835"/>
            <a:ext cx="7696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Результативность участия в профессиональных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конкурсах 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Дои\Documents\img3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3381632" cy="4800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7" name="Picture 3" descr="C:\Users\Дои\Documents\img3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990600"/>
            <a:ext cx="3238500" cy="4679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31574578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7410" name="Picture 2" descr="C:\Users\Дои\Documents\img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3670949" cy="4979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 descr="C:\Users\Дои\Documents\img3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84" y="304800"/>
            <a:ext cx="4191000" cy="29310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4" descr="C:\Users\Дои\Documents\img3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684" y="3444587"/>
            <a:ext cx="4375874" cy="2880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446546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8434" name="Picture 2" descr="C:\Users\Дои\Documents\img3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74977"/>
            <a:ext cx="3248637" cy="4655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066800" y="304800"/>
            <a:ext cx="7543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Общественная активность педагога: участие в экспертных, апелляционных комиссиях,  в жюри профессиональных, творческих конкурсов, олимпиад, творческих группах*, в качестве организатора ГИА</a:t>
            </a:r>
          </a:p>
        </p:txBody>
      </p:sp>
      <p:pic>
        <p:nvPicPr>
          <p:cNvPr id="18435" name="Picture 3" descr="C:\Users\Дои\Documents\img3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540140"/>
            <a:ext cx="3505200" cy="4603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55602683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9458" name="Picture 2" descr="C:\Users\Дои\Documents\img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09600"/>
            <a:ext cx="4207558" cy="594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9646170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0482" name="Picture 2" descr="C:\Users\Дои\Documents\img3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746525"/>
            <a:ext cx="4094476" cy="5730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1752600" y="228600"/>
            <a:ext cx="5410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Исполнение функций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наставника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Дои\Documents\img3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4267200" cy="277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2080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990600" y="1676399"/>
            <a:ext cx="7239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i="1" dirty="0">
                <a:latin typeface="Times New Roman" pitchFamily="18" charset="0"/>
                <a:cs typeface="Times New Roman" pitchFamily="18" charset="0"/>
              </a:rPr>
              <a:t>Результаты освоения обучающимися, воспитанниками образовательных программ и показатели динамики их достижений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13541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6406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обучающихся в предметных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олимпиадах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1506" name="Picture 2" descr="C:\Users\Дои\Documents\img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228" y="564880"/>
            <a:ext cx="2512563" cy="2864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7" name="Picture 3" descr="C:\Users\Дои\Documents\img3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64880"/>
            <a:ext cx="2286000" cy="2864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8" name="Picture 4" descr="C:\Users\Дои\Documents\img3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227" y="553514"/>
            <a:ext cx="2514600" cy="311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1509" name="Picture 5" descr="C:\Users\Дои\Documents\img3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319" y="3718205"/>
            <a:ext cx="2300415" cy="2978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C:\Users\Дои\Documents\img3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87" y="3666397"/>
            <a:ext cx="2427713" cy="2810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3" descr="C:\Users\Дои\Documents\img3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818" y="3645333"/>
            <a:ext cx="2512563" cy="312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7686588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164068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2017-2018  учебный год</a:t>
            </a:r>
            <a:endParaRPr lang="ru-RU" dirty="0"/>
          </a:p>
        </p:txBody>
      </p:sp>
      <p:pic>
        <p:nvPicPr>
          <p:cNvPr id="22531" name="Picture 3" descr="C:\Users\Дои\Documents\img3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23915"/>
            <a:ext cx="2667000" cy="38031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2532" name="Picture 4" descr="C:\Users\Дои\Documents\img3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57399"/>
            <a:ext cx="2870109" cy="4114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2" descr="C:\Users\Дои\Documents\img3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990600"/>
            <a:ext cx="2819400" cy="43707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52019034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1143000" y="164068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2018-2019  учебный год</a:t>
            </a:r>
            <a:endParaRPr lang="ru-RU" dirty="0"/>
          </a:p>
        </p:txBody>
      </p:sp>
      <p:pic>
        <p:nvPicPr>
          <p:cNvPr id="23555" name="Picture 3" descr="C:\Users\Дои\Documents\img3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478427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3556" name="Picture 4" descr="C:\Users\Дои\Documents\img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219" y="1295400"/>
            <a:ext cx="3629410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15249646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264417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Общие сведения о педагоге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64068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2019-2020  учебный год</a:t>
            </a:r>
            <a:endParaRPr lang="ru-RU" dirty="0"/>
          </a:p>
        </p:txBody>
      </p:sp>
      <p:pic>
        <p:nvPicPr>
          <p:cNvPr id="24578" name="Picture 2" descr="C:\Users\Дои\Documents\img3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810399"/>
            <a:ext cx="4495800" cy="2694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4579" name="Picture 3" descr="C:\Users\Дои\Documents\img3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657601"/>
            <a:ext cx="4267200" cy="2819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26908409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143000" y="164068"/>
            <a:ext cx="693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Результаты участия обучающихся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2019-2020  учебный год</a:t>
            </a:r>
            <a:endParaRPr lang="ru-RU" dirty="0"/>
          </a:p>
        </p:txBody>
      </p:sp>
      <p:pic>
        <p:nvPicPr>
          <p:cNvPr id="25602" name="Picture 2" descr="C:\Users\Дои\Documents\img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23" y="1128585"/>
            <a:ext cx="2771198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" descr="C:\Users\Дои\Documents\img3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352800"/>
            <a:ext cx="20574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3" descr="C:\Users\Дои\Documents\img3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286000"/>
            <a:ext cx="22098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9313467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164068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Грамоты, благодарности, благодарственные письма</a:t>
            </a:r>
          </a:p>
        </p:txBody>
      </p:sp>
      <p:pic>
        <p:nvPicPr>
          <p:cNvPr id="26628" name="Picture 4" descr="C:\Users\Дои\Documents\img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990600"/>
            <a:ext cx="23622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29" name="Picture 5" descr="C:\Users\Дои\Documents\img4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371600"/>
            <a:ext cx="2552186" cy="3809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6630" name="Picture 6" descr="C:\Users\Дои\Documents\img4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537" y="2286000"/>
            <a:ext cx="2672663" cy="39769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057590026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27650" name="Picture 2" descr="C:\Users\Дои\Documents\img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1"/>
            <a:ext cx="2315595" cy="33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1" name="Picture 3" descr="C:\Users\Дои\Documents\img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1024290"/>
            <a:ext cx="2667000" cy="4198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7652" name="Picture 4" descr="C:\Users\Дои\Documents\img4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743200"/>
            <a:ext cx="2444032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56905260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2644170"/>
            <a:ext cx="6934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altLang="ru-RU" sz="3600" b="1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Из опыта работы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2002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900113" y="404813"/>
            <a:ext cx="7559675" cy="720725"/>
          </a:xfrm>
        </p:spPr>
        <p:txBody>
          <a:bodyPr/>
          <a:lstStyle/>
          <a:p>
            <a:pPr eaLnBrk="1" hangingPunct="1"/>
            <a:r>
              <a:rPr lang="ru-RU" sz="2400" b="1" dirty="0" smtClean="0"/>
              <a:t>Работа на уроках</a:t>
            </a:r>
          </a:p>
        </p:txBody>
      </p:sp>
      <p:pic>
        <p:nvPicPr>
          <p:cNvPr id="4" name="Объект 3" descr="D:\Фото Авамиловых\школа 2018-2019 уч.год\день род. яз. 21.02.19\7-В\IMG-c68baa62d43b8b726421772ed32547d5-V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052736"/>
            <a:ext cx="4025421" cy="24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Фото Авамиловых\школьные фото\4-Б\20171215_12445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07" y="908720"/>
            <a:ext cx="3324225" cy="24930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фото от 6 марта\20180130_11293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7" y="3717032"/>
            <a:ext cx="3960440" cy="2489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Фото Авамиловых\школа 2018-2019 уч.год\день род. яз. 21.02.19\5-В\IMG-7e7b9e4df259ee381993d36a8fc6c84b-V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607" y="3717032"/>
            <a:ext cx="3457575" cy="2467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05469902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/>
              <a:t>Мероприятие, посвящённое Международному дню родного языка</a:t>
            </a:r>
          </a:p>
        </p:txBody>
      </p:sp>
      <p:pic>
        <p:nvPicPr>
          <p:cNvPr id="4" name="Рисунок 3" descr="D:\Фото Авамиловых\школа 2018-2019 уч.год\день род. яз. 21.02.19\7-В\IMG-79d5924b7e26b2bb3e2dafb8ffb53369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3343275" cy="26509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:\Фото Авамиловых\школа 2018-2019 уч.год\день род. яз. 21.02.19\7-В\IMG-54183fbfb6b0ccc17fc0e322923ed65d-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2736"/>
            <a:ext cx="3733800" cy="26164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Фото Авамиловых\школа 2018-2019 уч.год\день род. яз. 21.02.19\7-В\IMG-65153c7bf623f538633ccfb952e6fc5d-V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03732"/>
            <a:ext cx="4543425" cy="2737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6360615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Дои\Desktop\20190320_13431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43" y="3429000"/>
            <a:ext cx="381000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Дои\Desktop\20190320_1410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38872"/>
            <a:ext cx="3638550" cy="2942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:\Фото Авамиловых\к 18 мая\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24763"/>
            <a:ext cx="3733800" cy="288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Фото Авамиловых\к 18 мая\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451536"/>
            <a:ext cx="3771900" cy="28899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:\Фото Авамиловых\к 18 мая\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3771900" cy="3009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3285784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2195513" y="404813"/>
            <a:ext cx="5329237" cy="576262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В ТЕАТРЕ И НА КОНЦЕРТЕ</a:t>
            </a:r>
          </a:p>
        </p:txBody>
      </p:sp>
      <p:pic>
        <p:nvPicPr>
          <p:cNvPr id="7" name="Рисунок 6" descr="D:\Фото Авамиловых\Концерт\IMG-c1aade2b96001bd286dfa5dc6c6848f3-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57250"/>
            <a:ext cx="3924300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Дои\Desktop\20190328_15505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29000"/>
            <a:ext cx="4105275" cy="2914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Дои\Desktop\20190328_1603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57250"/>
            <a:ext cx="3676650" cy="2499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75728398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2997200" y="404813"/>
            <a:ext cx="3405188" cy="576262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ЭКСКУРСИИ</a:t>
            </a:r>
          </a:p>
        </p:txBody>
      </p:sp>
      <p:pic>
        <p:nvPicPr>
          <p:cNvPr id="7" name="Рисунок 6" descr="D:\Фото Авамиловых\Чуфут-кале с 6-в 28.05.2018\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33056"/>
            <a:ext cx="4429125" cy="2350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:\Фото Авамиловых\Чуфут-кале с 6-в 28.05.2018\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260" y="904009"/>
            <a:ext cx="40767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:\Фото Авамиловых\Чуфут-кале с 6-в 28.05.2018\20180528_1203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03" y="904010"/>
            <a:ext cx="4016375" cy="27681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1023485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 fontScale="90000"/>
          </a:bodyPr>
          <a:lstStyle/>
          <a:p>
            <a:pPr lvl="0"/>
            <a:r>
              <a:rPr lang="ru-RU" altLang="ru-RU" b="1" i="1" kern="0" dirty="0">
                <a:solidFill>
                  <a:srgbClr val="000000"/>
                </a:solidFill>
                <a:latin typeface="Times New Roman"/>
              </a:rPr>
              <a:t>Мое педагогическое кредо:</a:t>
            </a:r>
            <a:r>
              <a:rPr lang="ru-RU" sz="1800" kern="0" dirty="0">
                <a:solidFill>
                  <a:sysClr val="windowText" lastClr="000000"/>
                </a:solidFill>
              </a:rPr>
              <a:t/>
            </a:r>
            <a:br>
              <a:rPr lang="ru-RU" sz="1800" kern="0" dirty="0">
                <a:solidFill>
                  <a:sysClr val="windowText" lastClr="000000"/>
                </a:solidFill>
              </a:rPr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Объект 4" descr="https://ds03.infourok.ru/uploads/ex/09af/000512be-6a30d70d/img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6857999" cy="45259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5278745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2286000" y="404813"/>
            <a:ext cx="4116388" cy="5762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b="1" dirty="0" smtClean="0"/>
              <a:t>ОЛИМПИАДЫ, КОНКУРСЫ</a:t>
            </a:r>
            <a:endParaRPr lang="ru-RU" sz="2800" b="1" dirty="0" smtClean="0"/>
          </a:p>
        </p:txBody>
      </p:sp>
      <p:pic>
        <p:nvPicPr>
          <p:cNvPr id="5" name="Рисунок 4" descr="D:\Фото Авамиловых\школьные фото\Олимпиада в КИПУ кртат.яз\20180221_14573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0728"/>
            <a:ext cx="3962400" cy="24834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:\Фото Авамиловых\школьные фото\регион.этап олимпиады по кртат\20180211_1305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577" y="3645024"/>
            <a:ext cx="3629025" cy="278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D:\Фото Авамиловых\школьные фото\Олимпиада по кртат.районный этап\20171201_15554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22295"/>
            <a:ext cx="3371850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02926507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1042988" y="404813"/>
            <a:ext cx="7581900" cy="863600"/>
          </a:xfrm>
        </p:spPr>
        <p:txBody>
          <a:bodyPr/>
          <a:lstStyle/>
          <a:p>
            <a:pPr eaLnBrk="1" hangingPunct="1"/>
            <a:r>
              <a:rPr lang="ru-RU" sz="2800" b="1" dirty="0" smtClean="0"/>
              <a:t> </a:t>
            </a:r>
          </a:p>
        </p:txBody>
      </p:sp>
      <p:pic>
        <p:nvPicPr>
          <p:cNvPr id="4100" name="Picture 4" descr="D:\Фото Авамиловых\школьные фото\День открытых дверей КИПУ\20171216_1349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32556"/>
            <a:ext cx="3888432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Рисунок 6" descr="D:\Фото Авамиловых\школьные фото\Конкурс Ислам и т.д. 7 октября\20171007_12413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76872"/>
            <a:ext cx="3822948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4901980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ъект 2"/>
          <p:cNvSpPr>
            <a:spLocks noGrp="1"/>
          </p:cNvSpPr>
          <p:nvPr>
            <p:ph idx="1"/>
          </p:nvPr>
        </p:nvSpPr>
        <p:spPr>
          <a:xfrm>
            <a:off x="457200" y="620713"/>
            <a:ext cx="8229600" cy="5505450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b="1" dirty="0" smtClean="0">
                <a:latin typeface="Comic Sans MS" pitchFamily="66" charset="0"/>
              </a:rPr>
              <a:t>СПАСИБО ЗА ВНИМАНИЕ!!!</a:t>
            </a:r>
          </a:p>
        </p:txBody>
      </p:sp>
      <p:pic>
        <p:nvPicPr>
          <p:cNvPr id="27651" name="Рисунок 4" descr="https://www.1zoom.ru/big2/506/287740-sveti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033588"/>
            <a:ext cx="5256212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76534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617667"/>
              </p:ext>
            </p:extLst>
          </p:nvPr>
        </p:nvGraphicFramePr>
        <p:xfrm>
          <a:off x="762000" y="685800"/>
          <a:ext cx="3810000" cy="4826778"/>
        </p:xfrm>
        <a:graphic>
          <a:graphicData uri="http://schemas.openxmlformats.org/drawingml/2006/table">
            <a:tbl>
              <a:tblPr/>
              <a:tblGrid>
                <a:gridCol w="1478104"/>
                <a:gridCol w="2331896"/>
              </a:tblGrid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Фамилия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Авамилова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Имя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Зарена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Отчество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Зевриевна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Дата рождения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27 декабря 1983 года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Образование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Высшее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393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Что закончили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1F497D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Окончила РВУЗ « Крымский  инженерно-педагогический университет»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диплома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 № 3045999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Дата выдачи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июня 2006 года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393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Специальность по диплому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Квалификация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«Язык и литература (крымскотатарский)», магистр филологии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Общий трудовой стаж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1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 лет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282623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Педагогический стаж на 01.09.2019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7 лет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565245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Педагогический стаж  работы в  данном  образовательном учреждении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 года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393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Занимаемая должность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Учитель крымскотатарского языка и литературы, русского языка и литературы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42393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Преподаваемый предмет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Крымскотатарский язык и литература, русский язык и литература.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188860">
                <a:tc>
                  <a:txBody>
                    <a:bodyPr/>
                    <a:lstStyle/>
                    <a:p>
                      <a:pPr fontAlgn="base">
                        <a:lnSpc>
                          <a:spcPts val="1725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Эл.почта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725"/>
                        </a:lnSpc>
                        <a:spcAft>
                          <a:spcPts val="0"/>
                        </a:spcAft>
                      </a:pPr>
                      <a:r>
                        <a:rPr lang="en-US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avamilovazarena@mail.ru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  <a:tr h="282623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Сайт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https://infourok.ru/user/avamilova-zarena-zevrievna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9991" marR="59991" marT="0" marB="0">
                    <a:lnL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F7B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D3D2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 descr="тоже 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76400"/>
            <a:ext cx="24384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Копии дипломов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Дои\Documents\img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65" y="1219199"/>
            <a:ext cx="3955435" cy="4996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171" name="Picture 3" descr="C:\Users\Дои\Documents\img3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79169"/>
            <a:ext cx="3889925" cy="4876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4" name="Picture 2" descr="C:\Users\Дои\Documents\img3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47800"/>
            <a:ext cx="7315200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1828800" y="685800"/>
            <a:ext cx="594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Курсы повышения квалификации</a:t>
            </a:r>
            <a:endParaRPr lang="ru-RU" sz="2800" dirty="0"/>
          </a:p>
        </p:txBody>
      </p:sp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26" name="Picture 2" descr="C:\Users\Дои\Documents\img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848600" cy="5201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676400" y="1143000"/>
            <a:ext cx="6248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600" b="1" i="1" dirty="0">
                <a:latin typeface="Times New Roman" pitchFamily="18" charset="0"/>
                <a:cs typeface="Times New Roman" pitchFamily="18" charset="0"/>
              </a:rPr>
              <a:t>Владение современными образовательными технологиями и методиками, эффективность их применения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63273"/>
      </p:ext>
    </p:extLst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361</Words>
  <Application>Microsoft Office PowerPoint</Application>
  <PresentationFormat>Экран (4:3)</PresentationFormat>
  <Paragraphs>109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Office Theme</vt:lpstr>
      <vt:lpstr> МУНИЦИПАЛЬНОЕ БЮДЖЕТНОЕ ОБЩЕОБРАЗОВАТЕЛЬНОЕ УЧРЕЖДЕНИЕ                                                                                                «РОДНИКОВСКАЯ ШКОЛА-ГИМНАЗИЯ» Симферопольского района Республики Крым ОКПО 00833941; ОГРН 1159102031703;ИНН/КПП 9109010469/910901001; ОКУД 0301001 ул.40 лет Победы,9, с.Родниково, Симферопольский район, РК, 297540 тел/факс 3(652)344-223, e-mail: shkola.rodnikovskaya@mail.ru </vt:lpstr>
      <vt:lpstr>Тема по самообразованию</vt:lpstr>
      <vt:lpstr>Презентация PowerPoint</vt:lpstr>
      <vt:lpstr>Мое педагогическое кредо: </vt:lpstr>
      <vt:lpstr>Презентация PowerPoint</vt:lpstr>
      <vt:lpstr> Копии дипломов</vt:lpstr>
      <vt:lpstr>Презентация PowerPoint</vt:lpstr>
      <vt:lpstr>Презентация PowerPoint</vt:lpstr>
      <vt:lpstr>Презентация PowerPoint</vt:lpstr>
      <vt:lpstr>Презентация PowerPoint</vt:lpstr>
      <vt:lpstr> Владение навыками пользователя персонального компьютера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на уроках</vt:lpstr>
      <vt:lpstr>Мероприятие, посвящённое Международному дню родного языка</vt:lpstr>
      <vt:lpstr>Презентация PowerPoint</vt:lpstr>
      <vt:lpstr>В ТЕАТРЕ И НА КОНЦЕРТЕ</vt:lpstr>
      <vt:lpstr>ЭКСКУРСИИ</vt:lpstr>
      <vt:lpstr>ОЛИМПИАДЫ, КОНКУРСЫ</vt:lpstr>
      <vt:lpstr>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Дои</cp:lastModifiedBy>
  <cp:revision>132</cp:revision>
  <dcterms:created xsi:type="dcterms:W3CDTF">2012-03-23T19:41:24Z</dcterms:created>
  <dcterms:modified xsi:type="dcterms:W3CDTF">2021-01-23T12:05:30Z</dcterms:modified>
</cp:coreProperties>
</file>