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912768" cy="31683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Любимые блюда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7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Шелков Дима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528392" cy="381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4409"/>
            <a:ext cx="3456384" cy="3730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01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Думнич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София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2" y="1484784"/>
            <a:ext cx="5295900" cy="4358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97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Гоптарев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Дима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9"/>
            <a:ext cx="565725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6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Шахов Артем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556792"/>
            <a:ext cx="4824537" cy="4563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7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Наврузов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Саша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20" y="1412776"/>
            <a:ext cx="6169447" cy="446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8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6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13462244_36-p-fon-dlya-prezentatsii-pro-kukhnyu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840760" cy="3312368"/>
          </a:xfrm>
          <a:ln>
            <a:solidFill>
              <a:srgbClr val="B08600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 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7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Любимые блюда</vt:lpstr>
      <vt:lpstr>Шелков Дима</vt:lpstr>
      <vt:lpstr>Думнич София</vt:lpstr>
      <vt:lpstr>Гоптарев Дима</vt:lpstr>
      <vt:lpstr>Шахов Артем</vt:lpstr>
      <vt:lpstr>Наврузов Саша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14</cp:revision>
  <dcterms:created xsi:type="dcterms:W3CDTF">2024-02-18T08:08:33Z</dcterms:created>
  <dcterms:modified xsi:type="dcterms:W3CDTF">2024-02-26T13:02:08Z</dcterms:modified>
</cp:coreProperties>
</file>