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3" r:id="rId6"/>
    <p:sldId id="260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87624" y="980728"/>
            <a:ext cx="6912768" cy="3168352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Любимые блюда</a:t>
            </a:r>
            <a:endParaRPr lang="ru-RU" sz="7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178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Шелков Дима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3528392" cy="3816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B08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54409"/>
            <a:ext cx="3456384" cy="3730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B08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7011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48072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Думнич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София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752" y="1484784"/>
            <a:ext cx="5295900" cy="43586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B08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0971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Гоптарев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Дима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340769"/>
            <a:ext cx="5657254" cy="4824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B08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693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Шахов Артем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556792"/>
            <a:ext cx="4824537" cy="45637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B08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475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Наврузов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Саша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20" y="1412776"/>
            <a:ext cx="6169447" cy="446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B086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63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613462244_36-p-fon-dlya-prezentatsii-pro-kukhnyu-5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980728"/>
            <a:ext cx="6840760" cy="3312368"/>
          </a:xfrm>
          <a:ln>
            <a:solidFill>
              <a:srgbClr val="B08600"/>
            </a:solidFill>
          </a:ln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 !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676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16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Любимые блюда</vt:lpstr>
      <vt:lpstr>Шелков Дима</vt:lpstr>
      <vt:lpstr>Думнич София</vt:lpstr>
      <vt:lpstr>Гоптарев Дима</vt:lpstr>
      <vt:lpstr>Шахов Артем</vt:lpstr>
      <vt:lpstr>Наврузов Саша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пк</cp:lastModifiedBy>
  <cp:revision>14</cp:revision>
  <dcterms:created xsi:type="dcterms:W3CDTF">2024-02-18T08:08:33Z</dcterms:created>
  <dcterms:modified xsi:type="dcterms:W3CDTF">2024-02-26T13:02:08Z</dcterms:modified>
</cp:coreProperties>
</file>