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37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08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92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543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912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07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7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4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57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05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7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66DC0-D352-481B-9124-3C061F9528C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B828B-5A85-4F2B-B2F0-924A7A065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1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7272808" cy="612068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МУНИЦИПАЛЬНОЕ БЮДЖЕТНОЕ ОБРАЗОВАТЕЛЬНОЕ УЧРЕЖДЕНИЕ ДОПОЛНИТЕЛЬНОГО ОБРАЗОВАНИЯ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«ЦЕНТР ДЕТСКОГО И ЮНОШЕСКОГО ТВОРЧЕСТВА»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СИМФЕРОПОЛЬСКОГО РАЙОНА РЕСПУБЛИКИ КРЫМ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	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Разработка учебного занятия по теме: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«Отработка </a:t>
            </a:r>
            <a:r>
              <a:rPr lang="ru-RU" b="1" dirty="0" smtClean="0">
                <a:solidFill>
                  <a:schemeClr val="tx1"/>
                </a:solidFill>
              </a:rPr>
              <a:t>ускорения. Упражнение «Кувырком».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Работа с наглядным материалом»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(Возраст обучающихся: </a:t>
            </a:r>
            <a:r>
              <a:rPr lang="ru-RU" b="1" dirty="0" smtClean="0">
                <a:solidFill>
                  <a:schemeClr val="tx1"/>
                </a:solidFill>
              </a:rPr>
              <a:t>6 - 11лет</a:t>
            </a:r>
            <a:r>
              <a:rPr lang="ru-RU" b="1" dirty="0" smtClean="0">
                <a:solidFill>
                  <a:schemeClr val="tx1"/>
                </a:solidFill>
              </a:rPr>
              <a:t>)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Составитель: </a:t>
            </a:r>
            <a:r>
              <a:rPr lang="ru-RU" b="1" dirty="0" err="1" smtClean="0">
                <a:solidFill>
                  <a:schemeClr val="tx1"/>
                </a:solidFill>
              </a:rPr>
              <a:t>Воринка</a:t>
            </a:r>
            <a:r>
              <a:rPr lang="ru-RU" b="1" dirty="0" smtClean="0">
                <a:solidFill>
                  <a:schemeClr val="tx1"/>
                </a:solidFill>
              </a:rPr>
              <a:t> Наталия  Александровна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Должность: педагог дополнительного образования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Номинация: « Молодые педагоги дополнительного образования»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err="1" smtClean="0">
                <a:solidFill>
                  <a:schemeClr val="tx1"/>
                </a:solidFill>
              </a:rPr>
              <a:t>Cимферопольский</a:t>
            </a:r>
            <a:r>
              <a:rPr lang="ru-RU" b="1" dirty="0" smtClean="0">
                <a:solidFill>
                  <a:schemeClr val="tx1"/>
                </a:solidFill>
              </a:rPr>
              <a:t> район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2023 г.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36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32656"/>
            <a:ext cx="2112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Зрительная память</a:t>
            </a:r>
            <a:endParaRPr lang="ru-RU" b="1" u="sn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70485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56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188640"/>
            <a:ext cx="2499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«Корректурная проба»</a:t>
            </a:r>
            <a:endParaRPr lang="ru-RU" b="1" u="sn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1287684"/>
            <a:ext cx="4752528" cy="502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28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548680"/>
            <a:ext cx="63367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u="sng" dirty="0" smtClean="0">
                <a:solidFill>
                  <a:prstClr val="black"/>
                </a:solidFill>
              </a:rPr>
              <a:t>Физкультминутка </a:t>
            </a:r>
          </a:p>
          <a:p>
            <a:pPr lvl="0"/>
            <a:endParaRPr lang="ru-RU" sz="1600" b="1" dirty="0">
              <a:solidFill>
                <a:prstClr val="black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На каждую фразу выполняется свое движение. 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Игра повторяется 3 раза с ускорением темпа</a:t>
            </a:r>
            <a:r>
              <a:rPr lang="ru-RU" sz="1600" b="1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ru-RU" sz="1600" b="1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</a:rPr>
              <a:t>У </a:t>
            </a:r>
            <a:r>
              <a:rPr lang="ru-RU" sz="1600" b="1" dirty="0">
                <a:solidFill>
                  <a:prstClr val="black"/>
                </a:solidFill>
              </a:rPr>
              <a:t>оленя дом </a:t>
            </a:r>
            <a:r>
              <a:rPr lang="ru-RU" sz="1600" b="1" dirty="0" smtClean="0">
                <a:solidFill>
                  <a:prstClr val="black"/>
                </a:solidFill>
              </a:rPr>
              <a:t>большой</a:t>
            </a:r>
          </a:p>
          <a:p>
            <a:pPr lvl="0"/>
            <a:endParaRPr lang="ru-RU" sz="1600" b="1" dirty="0">
              <a:solidFill>
                <a:prstClr val="black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У оленя (руки вверх к голове, как рога оленя)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Дом большой (руки над головой «домиком»)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Он глядит (правую руку над глазами)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В свое окошко (двумя руками сначала вертикально, потом горизонтально изображают окно).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Заяц (ладони к голове, как уши зайца)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По лесу бежит (руки сжать в кулаках, локти согнуть, изобразить бег)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В дверь к нему стучится ( кулачком постучаться)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«Стук-стук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Дверь открой (изобразить, как открывается дверь)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Там в лесу (показать большим пальцем через плечо)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Охотник злой!» (сердитое лицо)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«Зайка, зайка, забегай (опять изобразить зайца)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Лапу мне давай!» (подать руку).</a:t>
            </a:r>
          </a:p>
        </p:txBody>
      </p:sp>
      <p:pic>
        <p:nvPicPr>
          <p:cNvPr id="4" name="007_igra_u_olenya_dom_bolsho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67461" y="5567184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7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564904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Подведение итогов и обобщение полученных знаний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407224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12776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/>
              <a:t>Цель: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развитие </a:t>
            </a:r>
            <a:r>
              <a:rPr lang="ru-RU" sz="1600" b="1" dirty="0" smtClean="0"/>
              <a:t>техники чтения без принуждения, на основе развития интереса к чтению.</a:t>
            </a:r>
          </a:p>
          <a:p>
            <a:endParaRPr lang="ru-RU" sz="1600" b="1" u="sng" dirty="0" smtClean="0"/>
          </a:p>
          <a:p>
            <a:r>
              <a:rPr lang="ru-RU" sz="1600" b="1" u="sng" dirty="0" smtClean="0"/>
              <a:t>Задачи:</a:t>
            </a:r>
          </a:p>
          <a:p>
            <a:endParaRPr lang="ru-RU" sz="1600" b="1" dirty="0" smtClean="0"/>
          </a:p>
          <a:p>
            <a:pPr marL="342900" indent="-342900">
              <a:buAutoNum type="arabicPeriod"/>
            </a:pPr>
            <a:r>
              <a:rPr lang="ru-RU" sz="1600" b="1" dirty="0" smtClean="0"/>
              <a:t> Обучать приемам  быстрого и правильного  чтения.</a:t>
            </a:r>
          </a:p>
          <a:p>
            <a:pPr marL="342900" indent="-342900">
              <a:buAutoNum type="arabicPeriod"/>
            </a:pPr>
            <a:endParaRPr lang="ru-RU" sz="1600" b="1" dirty="0" smtClean="0"/>
          </a:p>
          <a:p>
            <a:r>
              <a:rPr lang="ru-RU" sz="1600" b="1" dirty="0" smtClean="0"/>
              <a:t>2.      Развивать  слуховую и зрительную память, навыки воображения и восприятия, внимания.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3.       Формировать умение правильно и осознанно читать.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4.       Развивать логическое мышление, речь.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5.      Формировать устойчивый интерес к чтению.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8462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32050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5400" b="1" dirty="0" smtClean="0"/>
              <a:t>Сегодня читатель - завтра лидер.</a:t>
            </a:r>
          </a:p>
          <a:p>
            <a:pPr algn="r"/>
            <a:r>
              <a:rPr lang="ru-RU" sz="5400" b="1" dirty="0" smtClean="0"/>
              <a:t>                                                                                                                  Маргарет </a:t>
            </a:r>
            <a:r>
              <a:rPr lang="ru-RU" sz="5400" b="1" dirty="0" err="1" smtClean="0"/>
              <a:t>Фуллер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94611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76672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u="sng" dirty="0" smtClean="0"/>
              <a:t>Артикуляционная гимнастика</a:t>
            </a:r>
            <a:endParaRPr lang="ru-RU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581150"/>
            <a:ext cx="6121400" cy="36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44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548680"/>
            <a:ext cx="463607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Скороговорки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1.     Астра, азбука, айва</a:t>
            </a:r>
          </a:p>
          <a:p>
            <a:r>
              <a:rPr lang="ru-RU" b="1" dirty="0" smtClean="0"/>
              <a:t>         Начинаются на «А»</a:t>
            </a:r>
          </a:p>
          <a:p>
            <a:r>
              <a:rPr lang="ru-RU" b="1" dirty="0" smtClean="0"/>
              <a:t>        И кончаются на «А»</a:t>
            </a:r>
          </a:p>
          <a:p>
            <a:r>
              <a:rPr lang="ru-RU" b="1" dirty="0" smtClean="0"/>
              <a:t>         Астра, азбука, айва.</a:t>
            </a:r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/>
          </a:p>
          <a:p>
            <a:pPr algn="r"/>
            <a:r>
              <a:rPr lang="ru-RU" b="1" dirty="0" smtClean="0"/>
              <a:t>2.Егорушка-Егор</a:t>
            </a:r>
          </a:p>
          <a:p>
            <a:pPr algn="r"/>
            <a:r>
              <a:rPr lang="ru-RU" b="1" dirty="0" smtClean="0"/>
              <a:t>          Полез через забор.</a:t>
            </a:r>
          </a:p>
          <a:p>
            <a:pPr algn="r"/>
            <a:r>
              <a:rPr lang="ru-RU" b="1" dirty="0" smtClean="0"/>
              <a:t>          С забора свалился</a:t>
            </a:r>
          </a:p>
          <a:p>
            <a:pPr algn="r"/>
            <a:r>
              <a:rPr lang="ru-RU" b="1" dirty="0" smtClean="0"/>
              <a:t>          За гвоздь зацепился.</a:t>
            </a:r>
          </a:p>
          <a:p>
            <a:pPr algn="r"/>
            <a:r>
              <a:rPr lang="ru-RU" b="1" dirty="0" smtClean="0"/>
              <a:t>          Снимите с забора</a:t>
            </a:r>
          </a:p>
          <a:p>
            <a:pPr algn="r"/>
            <a:r>
              <a:rPr lang="ru-RU" b="1" dirty="0" smtClean="0"/>
              <a:t>          Бедного Егора.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30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548680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u="sng" dirty="0" smtClean="0">
                <a:solidFill>
                  <a:prstClr val="black"/>
                </a:solidFill>
              </a:rPr>
              <a:t>Физкультминутка </a:t>
            </a:r>
          </a:p>
          <a:p>
            <a:pPr lvl="0"/>
            <a:endParaRPr lang="ru-RU" sz="1600" b="1" dirty="0">
              <a:solidFill>
                <a:prstClr val="black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На каждую фразу выполняется свое движение. 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Игра повторяется 3 раза с ускорением темпа</a:t>
            </a:r>
            <a:r>
              <a:rPr lang="ru-RU" sz="1600" b="1" dirty="0" smtClean="0">
                <a:solidFill>
                  <a:prstClr val="black"/>
                </a:solidFill>
              </a:rPr>
              <a:t>.</a:t>
            </a:r>
          </a:p>
          <a:p>
            <a:pPr lvl="0" algn="ctr"/>
            <a:endParaRPr lang="ru-RU" sz="1600" b="1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</a:rPr>
              <a:t>У </a:t>
            </a:r>
            <a:r>
              <a:rPr lang="ru-RU" sz="1600" b="1" dirty="0">
                <a:solidFill>
                  <a:prstClr val="black"/>
                </a:solidFill>
              </a:rPr>
              <a:t>оленя дом </a:t>
            </a:r>
            <a:r>
              <a:rPr lang="ru-RU" sz="1600" b="1" dirty="0" smtClean="0">
                <a:solidFill>
                  <a:prstClr val="black"/>
                </a:solidFill>
              </a:rPr>
              <a:t>большой</a:t>
            </a:r>
          </a:p>
          <a:p>
            <a:pPr lvl="0"/>
            <a:endParaRPr lang="ru-RU" sz="1600" b="1" dirty="0">
              <a:solidFill>
                <a:prstClr val="black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У оленя (руки вверх к голове, как рога оленя)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Дом большой (руки над головой «домиком»)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Он глядит (правую руку над глазами)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В свое окошко (двумя руками сначала вертикально, потом горизонтально изображают окно).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Заяц (ладони к голове, как уши зайца)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По лесу бежит (руки сжать в кулаках, локти согнуть, изобразить бег)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В дверь к нему стучится ( кулачком постучаться)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«Стук-стук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Дверь открой (изобразить, как открывается дверь)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Там в лесу (показать большим пальцем через плечо)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Охотник злой!» (сердитое лицо)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«Зайка, зайка, забегай (опять изобразить зайца)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Лапу мне давай!» (подать руку).</a:t>
            </a:r>
          </a:p>
        </p:txBody>
      </p:sp>
      <p:pic>
        <p:nvPicPr>
          <p:cNvPr id="4" name="007_igra_u_olenya_dom_bolsho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08104" y="6021288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3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15816" y="476672"/>
            <a:ext cx="2052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Работа с текстом </a:t>
            </a:r>
            <a:endParaRPr lang="ru-RU" b="1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33475"/>
            <a:ext cx="7453188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80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928991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Текст на развитие слуховой памяти  </a:t>
            </a:r>
          </a:p>
          <a:p>
            <a:r>
              <a:rPr lang="ru-RU" sz="1400" dirty="0" smtClean="0"/>
              <a:t>                                                                                                                                            Валентина Осеева </a:t>
            </a:r>
          </a:p>
          <a:p>
            <a:pPr algn="ctr"/>
            <a:r>
              <a:rPr lang="ru-RU" sz="1400" dirty="0" smtClean="0"/>
              <a:t>«Синие листья»</a:t>
            </a:r>
          </a:p>
          <a:p>
            <a:r>
              <a:rPr lang="ru-RU" sz="1400" dirty="0" smtClean="0"/>
              <a:t> У Кати было два зелёных карандаша. У Лены ни одного.</a:t>
            </a:r>
          </a:p>
          <a:p>
            <a:r>
              <a:rPr lang="ru-RU" sz="1400" dirty="0" smtClean="0"/>
              <a:t>Вот и просит Лена Катю:</a:t>
            </a:r>
          </a:p>
          <a:p>
            <a:r>
              <a:rPr lang="ru-RU" sz="1400" dirty="0" smtClean="0"/>
              <a:t>— Дай мне зелёный карандаш! А Катя и говорит:</a:t>
            </a:r>
          </a:p>
          <a:p>
            <a:r>
              <a:rPr lang="ru-RU" sz="1400" dirty="0" smtClean="0"/>
              <a:t>— Спрошу у мамы.</a:t>
            </a:r>
          </a:p>
          <a:p>
            <a:r>
              <a:rPr lang="ru-RU" sz="1400" dirty="0" smtClean="0"/>
              <a:t>Приходят на другой день обе девочки в школу. Спрашивает Лена:</a:t>
            </a:r>
          </a:p>
          <a:p>
            <a:r>
              <a:rPr lang="ru-RU" sz="1400" dirty="0" smtClean="0"/>
              <a:t>— Позволила мама?</a:t>
            </a:r>
          </a:p>
          <a:p>
            <a:r>
              <a:rPr lang="ru-RU" sz="1400" dirty="0" smtClean="0"/>
              <a:t>А Катя вздохнула и говорит:</a:t>
            </a:r>
          </a:p>
          <a:p>
            <a:r>
              <a:rPr lang="ru-RU" sz="1400" dirty="0" smtClean="0"/>
              <a:t>— Мама-то позволила, а брата я не спросила.</a:t>
            </a:r>
          </a:p>
          <a:p>
            <a:r>
              <a:rPr lang="ru-RU" sz="1400" dirty="0" smtClean="0"/>
              <a:t>— Ну что ж, спроси ещё брата, — говорит Лена.</a:t>
            </a:r>
          </a:p>
          <a:p>
            <a:r>
              <a:rPr lang="ru-RU" sz="1400" dirty="0" smtClean="0"/>
              <a:t>Приходит Катя на другой день.</a:t>
            </a:r>
          </a:p>
          <a:p>
            <a:r>
              <a:rPr lang="ru-RU" sz="1400" dirty="0" smtClean="0"/>
              <a:t>— Ну что, позволил брат? — спрашивает Лена.</a:t>
            </a:r>
          </a:p>
          <a:p>
            <a:r>
              <a:rPr lang="ru-RU" sz="1400" dirty="0" smtClean="0"/>
              <a:t>— Брат-то позволил, да я боюсь, сломаешь ты карандаш.</a:t>
            </a:r>
          </a:p>
          <a:p>
            <a:r>
              <a:rPr lang="ru-RU" sz="1400" dirty="0" smtClean="0"/>
              <a:t>— Я осторожненько, — говорит Лена.</a:t>
            </a:r>
          </a:p>
          <a:p>
            <a:r>
              <a:rPr lang="ru-RU" sz="1400" dirty="0" smtClean="0"/>
              <a:t>— Смотри, — говорит Катя, — не чини, не нажимай крепко и в рот не бери. Да не рисуй много.</a:t>
            </a:r>
          </a:p>
          <a:p>
            <a:r>
              <a:rPr lang="ru-RU" sz="1400" dirty="0" smtClean="0"/>
              <a:t>— Мне, — говорит Лена, — только листочки на деревьях нарисовать надо да травку зелёную.</a:t>
            </a:r>
          </a:p>
          <a:p>
            <a:r>
              <a:rPr lang="ru-RU" sz="1400" dirty="0" smtClean="0"/>
              <a:t>— Это много, — говорит Катя, а сама брови хмурит. И лицо недовольное сделала.</a:t>
            </a:r>
          </a:p>
          <a:p>
            <a:r>
              <a:rPr lang="ru-RU" sz="1400" dirty="0" smtClean="0"/>
              <a:t>Посмотрела на неё Лена и отошла. Не взяла карандаш. Удивилась Катя, побежала за ней.</a:t>
            </a:r>
          </a:p>
          <a:p>
            <a:r>
              <a:rPr lang="ru-RU" sz="1400" dirty="0" smtClean="0"/>
              <a:t>— Ну что ж ты? Бери!</a:t>
            </a:r>
          </a:p>
          <a:p>
            <a:r>
              <a:rPr lang="ru-RU" sz="1400" dirty="0" smtClean="0"/>
              <a:t>— Не надо, — отвечает Лена.</a:t>
            </a:r>
          </a:p>
          <a:p>
            <a:r>
              <a:rPr lang="ru-RU" sz="1400" dirty="0" smtClean="0"/>
              <a:t>На уроке учитель спрашивает:</a:t>
            </a:r>
          </a:p>
          <a:p>
            <a:r>
              <a:rPr lang="ru-RU" sz="1400" dirty="0" smtClean="0"/>
              <a:t>— Отчего у тебя, Леночка, листья на деревьях синие?</a:t>
            </a:r>
          </a:p>
          <a:p>
            <a:r>
              <a:rPr lang="ru-RU" sz="1400" dirty="0" smtClean="0"/>
              <a:t>— Карандаша зелёного нет.</a:t>
            </a:r>
          </a:p>
          <a:p>
            <a:r>
              <a:rPr lang="ru-RU" sz="1400" dirty="0" smtClean="0"/>
              <a:t>— А почему же ты у своей подружки не взяла?</a:t>
            </a:r>
          </a:p>
          <a:p>
            <a:r>
              <a:rPr lang="ru-RU" sz="1400" dirty="0" smtClean="0"/>
              <a:t>Молчит Лена. А Катя покраснела и говорит:</a:t>
            </a:r>
          </a:p>
          <a:p>
            <a:r>
              <a:rPr lang="ru-RU" sz="1400" dirty="0" smtClean="0"/>
              <a:t>— Я ей давала, а она не берёт.</a:t>
            </a:r>
          </a:p>
          <a:p>
            <a:r>
              <a:rPr lang="ru-RU" sz="1400" dirty="0" smtClean="0"/>
              <a:t>Посмотрел учитель на обеих:</a:t>
            </a:r>
          </a:p>
          <a:p>
            <a:r>
              <a:rPr lang="ru-RU" sz="1400" dirty="0" smtClean="0"/>
              <a:t>— Надо так давать, чтобы можно было взять.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2246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404664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Таблица </a:t>
            </a:r>
            <a:r>
              <a:rPr lang="ru-RU" b="1" u="sng" dirty="0" err="1" smtClean="0"/>
              <a:t>Шульте</a:t>
            </a:r>
            <a:endParaRPr lang="ru-RU" b="1" u="sn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947738"/>
            <a:ext cx="6121400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007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741</Words>
  <Application>Microsoft Office PowerPoint</Application>
  <PresentationFormat>Экран (4:3)</PresentationFormat>
  <Paragraphs>132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юзер</dc:creator>
  <cp:lastModifiedBy>Fatma</cp:lastModifiedBy>
  <cp:revision>8</cp:revision>
  <dcterms:created xsi:type="dcterms:W3CDTF">2023-09-13T15:36:12Z</dcterms:created>
  <dcterms:modified xsi:type="dcterms:W3CDTF">2023-09-14T12:40:29Z</dcterms:modified>
</cp:coreProperties>
</file>