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5" r:id="rId2"/>
    <p:sldId id="324" r:id="rId3"/>
    <p:sldId id="346" r:id="rId4"/>
    <p:sldId id="344" r:id="rId5"/>
    <p:sldId id="336" r:id="rId6"/>
    <p:sldId id="349" r:id="rId7"/>
    <p:sldId id="356" r:id="rId8"/>
    <p:sldId id="338" r:id="rId9"/>
    <p:sldId id="354" r:id="rId10"/>
    <p:sldId id="328" r:id="rId11"/>
    <p:sldId id="351" r:id="rId12"/>
    <p:sldId id="355" r:id="rId13"/>
    <p:sldId id="352" r:id="rId14"/>
    <p:sldId id="353" r:id="rId15"/>
    <p:sldId id="345" r:id="rId16"/>
    <p:sldId id="2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99795-F716-4CDB-9279-216A3641117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FC813D-0E82-44D1-B2F5-C3FC9F30155C}">
      <dgm:prSet custT="1"/>
      <dgm:spPr/>
      <dgm:t>
        <a:bodyPr/>
        <a:lstStyle/>
        <a:p>
          <a:pPr algn="ctr" rtl="0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Проблема гражданственности и патриотизма сегодня приобретает особую актуальность, учитывая геополитическое положение России. На сегодняшний день, наша страна переживает  непростой исторический период. </a:t>
          </a:r>
        </a:p>
        <a:p>
          <a:pPr algn="ctr" rtl="0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настоящее время одной из острейших проблем является воспитание патриотизма.</a:t>
          </a:r>
          <a:endParaRPr lang="ru-RU" sz="3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0022261-4B55-452F-9291-A3F475DA4737}" type="parTrans" cxnId="{5D111D5E-FEE1-4292-A857-A66AC4E98976}">
      <dgm:prSet/>
      <dgm:spPr/>
      <dgm:t>
        <a:bodyPr/>
        <a:lstStyle/>
        <a:p>
          <a:endParaRPr lang="ru-RU"/>
        </a:p>
      </dgm:t>
    </dgm:pt>
    <dgm:pt modelId="{297358D9-7E1A-43CA-94C3-91627FDC4450}" type="sibTrans" cxnId="{5D111D5E-FEE1-4292-A857-A66AC4E98976}">
      <dgm:prSet/>
      <dgm:spPr/>
      <dgm:t>
        <a:bodyPr/>
        <a:lstStyle/>
        <a:p>
          <a:endParaRPr lang="ru-RU"/>
        </a:p>
      </dgm:t>
    </dgm:pt>
    <dgm:pt modelId="{E50A0B03-F908-480E-A253-82138E99F100}" type="pres">
      <dgm:prSet presAssocID="{11499795-F716-4CDB-9279-216A364111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5B26B-E814-440F-B662-8F50911A7F13}" type="pres">
      <dgm:prSet presAssocID="{F3FC813D-0E82-44D1-B2F5-C3FC9F30155C}" presName="parentText" presStyleLbl="node1" presStyleIdx="0" presStyleCnt="1" custLinFactNeighborX="-175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11D5E-FEE1-4292-A857-A66AC4E98976}" srcId="{11499795-F716-4CDB-9279-216A3641117A}" destId="{F3FC813D-0E82-44D1-B2F5-C3FC9F30155C}" srcOrd="0" destOrd="0" parTransId="{E0022261-4B55-452F-9291-A3F475DA4737}" sibTransId="{297358D9-7E1A-43CA-94C3-91627FDC4450}"/>
    <dgm:cxn modelId="{9474B71A-E488-4DDA-84D2-446E73DDBC27}" type="presOf" srcId="{11499795-F716-4CDB-9279-216A3641117A}" destId="{E50A0B03-F908-480E-A253-82138E99F100}" srcOrd="0" destOrd="0" presId="urn:microsoft.com/office/officeart/2005/8/layout/vList2"/>
    <dgm:cxn modelId="{E03EECA9-E49E-4185-BF42-A64E64570442}" type="presOf" srcId="{F3FC813D-0E82-44D1-B2F5-C3FC9F30155C}" destId="{1A45B26B-E814-440F-B662-8F50911A7F13}" srcOrd="0" destOrd="0" presId="urn:microsoft.com/office/officeart/2005/8/layout/vList2"/>
    <dgm:cxn modelId="{BB8537B0-C00D-4758-97AF-E6771686E98C}" type="presParOf" srcId="{E50A0B03-F908-480E-A253-82138E99F100}" destId="{1A45B26B-E814-440F-B662-8F50911A7F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EA6827-B137-42AF-8FC9-2D1A04D760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6FEC76-BC60-47F7-AF9C-9C868602FE2D}">
      <dgm:prSet/>
      <dgm:spPr/>
      <dgm:t>
        <a:bodyPr/>
        <a:lstStyle/>
        <a:p>
          <a:pPr algn="l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Патриотизм-это любовь к родине, любовь нельзя ни купить, не подарить, нельзя заставить любить. Можно создать условия, чтобы молодой человек дорожил тем, что ему досталось от своих дедов и прадедов, это всё должно быть в нашей душе, в нашем сердце, это то, без чего человек не может существовать, если хочет быть человеком! </a:t>
          </a:r>
        </a:p>
        <a:p>
          <a:pPr algn="r"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В.В. Путин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8F8650A-A50C-4A0D-928A-2D8E282959AD}" type="parTrans" cxnId="{3C252D14-7B4D-41FB-A813-61BA1768CC9C}">
      <dgm:prSet/>
      <dgm:spPr/>
      <dgm:t>
        <a:bodyPr/>
        <a:lstStyle/>
        <a:p>
          <a:endParaRPr lang="ru-RU"/>
        </a:p>
      </dgm:t>
    </dgm:pt>
    <dgm:pt modelId="{35984312-EAA6-4113-8F41-B08ED7E9BFB0}" type="sibTrans" cxnId="{3C252D14-7B4D-41FB-A813-61BA1768CC9C}">
      <dgm:prSet/>
      <dgm:spPr/>
      <dgm:t>
        <a:bodyPr/>
        <a:lstStyle/>
        <a:p>
          <a:endParaRPr lang="ru-RU"/>
        </a:p>
      </dgm:t>
    </dgm:pt>
    <dgm:pt modelId="{25BC6765-07E7-460C-B725-E2472122CDEF}" type="pres">
      <dgm:prSet presAssocID="{EEEA6827-B137-42AF-8FC9-2D1A04D76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42C8-18DD-44AE-AB32-C5E1241D6C72}" type="pres">
      <dgm:prSet presAssocID="{0A6FEC76-BC60-47F7-AF9C-9C868602FE2D}" presName="parentText" presStyleLbl="node1" presStyleIdx="0" presStyleCnt="1" custLinFactNeighborX="-95" custLinFactNeighborY="-22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52D14-7B4D-41FB-A813-61BA1768CC9C}" srcId="{EEEA6827-B137-42AF-8FC9-2D1A04D76091}" destId="{0A6FEC76-BC60-47F7-AF9C-9C868602FE2D}" srcOrd="0" destOrd="0" parTransId="{88F8650A-A50C-4A0D-928A-2D8E282959AD}" sibTransId="{35984312-EAA6-4113-8F41-B08ED7E9BFB0}"/>
    <dgm:cxn modelId="{8A32A82F-4B0A-4C3F-B891-F2D4107BCEC1}" type="presOf" srcId="{0A6FEC76-BC60-47F7-AF9C-9C868602FE2D}" destId="{7AD642C8-18DD-44AE-AB32-C5E1241D6C72}" srcOrd="0" destOrd="0" presId="urn:microsoft.com/office/officeart/2005/8/layout/vList2"/>
    <dgm:cxn modelId="{F8ABBCEE-FC23-493F-81C1-D1CB4EA4C664}" type="presOf" srcId="{EEEA6827-B137-42AF-8FC9-2D1A04D76091}" destId="{25BC6765-07E7-460C-B725-E2472122CDEF}" srcOrd="0" destOrd="0" presId="urn:microsoft.com/office/officeart/2005/8/layout/vList2"/>
    <dgm:cxn modelId="{4CD426DB-085B-428C-8938-827D8B543F6E}" type="presParOf" srcId="{25BC6765-07E7-460C-B725-E2472122CDEF}" destId="{7AD642C8-18DD-44AE-AB32-C5E1241D6C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8557C-6266-48AD-97F2-C2E1BB9945A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F88E37-638F-408F-A3AB-2AA1CA9C35A3}">
      <dgm:prSet custT="1"/>
      <dgm:spPr/>
      <dgm:t>
        <a:bodyPr/>
        <a:lstStyle/>
        <a:p>
          <a:pPr algn="ctr" rtl="0"/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Предварительный (базовый )- это формирование нравственных основ личности, накопление опыта нравственного поведения и отношения с другими людьми , развития нравственных чувств. 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B5E700-56D3-4AB8-9D07-039DED8D2382}" type="parTrans" cxnId="{32A3B4F6-2796-40C9-B7AB-3387ABF7250A}">
      <dgm:prSet/>
      <dgm:spPr/>
      <dgm:t>
        <a:bodyPr/>
        <a:lstStyle/>
        <a:p>
          <a:endParaRPr lang="ru-RU"/>
        </a:p>
      </dgm:t>
    </dgm:pt>
    <dgm:pt modelId="{5A39A725-12A1-4BB9-B978-29628FF8B6ED}" type="sibTrans" cxnId="{32A3B4F6-2796-40C9-B7AB-3387ABF7250A}">
      <dgm:prSet/>
      <dgm:spPr/>
      <dgm:t>
        <a:bodyPr/>
        <a:lstStyle/>
        <a:p>
          <a:endParaRPr lang="ru-RU"/>
        </a:p>
      </dgm:t>
    </dgm:pt>
    <dgm:pt modelId="{E831C0C9-A52E-4620-9A0B-FA2C9CEA7146}">
      <dgm:prSet custT="1"/>
      <dgm:spPr/>
      <dgm:t>
        <a:bodyPr/>
        <a:lstStyle/>
        <a:p>
          <a:pPr algn="ctr"/>
          <a:r>
            <a:rPr lang="ru-RU" sz="18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Когнитивно-эмоциональный</a:t>
          </a:r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это развитие интереса к своей стране.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83F6D52-E25B-47BF-B4FE-72E664D9FCCD}" type="parTrans" cxnId="{1B03241E-A8AB-4339-8C91-D83D223FFA65}">
      <dgm:prSet/>
      <dgm:spPr/>
      <dgm:t>
        <a:bodyPr/>
        <a:lstStyle/>
        <a:p>
          <a:endParaRPr lang="ru-RU"/>
        </a:p>
      </dgm:t>
    </dgm:pt>
    <dgm:pt modelId="{45ADEF0B-49C7-44E8-AAE0-A789C5795A47}" type="sibTrans" cxnId="{1B03241E-A8AB-4339-8C91-D83D223FFA65}">
      <dgm:prSet/>
      <dgm:spPr/>
      <dgm:t>
        <a:bodyPr/>
        <a:lstStyle/>
        <a:p>
          <a:endParaRPr lang="ru-RU"/>
        </a:p>
      </dgm:t>
    </dgm:pt>
    <dgm:pt modelId="{68A052F1-17B6-4ACC-8D99-15257880570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Художественно-ознакомительный – это  знакомство с народными традициями  и национальным искусством.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5536ACFE-F7C4-4BE2-A0B4-90D59248FC21}" type="parTrans" cxnId="{957037B7-E57B-487D-AB4D-5614349967D9}">
      <dgm:prSet/>
      <dgm:spPr/>
      <dgm:t>
        <a:bodyPr/>
        <a:lstStyle/>
        <a:p>
          <a:endParaRPr lang="ru-RU"/>
        </a:p>
      </dgm:t>
    </dgm:pt>
    <dgm:pt modelId="{89215B5E-0B08-4D88-BD1A-4C7E0CEDD89D}" type="sibTrans" cxnId="{957037B7-E57B-487D-AB4D-5614349967D9}">
      <dgm:prSet/>
      <dgm:spPr/>
      <dgm:t>
        <a:bodyPr/>
        <a:lstStyle/>
        <a:p>
          <a:endParaRPr lang="ru-RU"/>
        </a:p>
      </dgm:t>
    </dgm:pt>
    <dgm:pt modelId="{B7BE1F41-A78D-4421-B3EF-A5CBC728E20A}">
      <dgm:prSet/>
      <dgm:spPr/>
      <dgm:t>
        <a:bodyPr/>
        <a:lstStyle/>
        <a:p>
          <a:endParaRPr lang="ru-RU" dirty="0"/>
        </a:p>
      </dgm:t>
    </dgm:pt>
    <dgm:pt modelId="{1BD137B3-E5CB-42C4-8EAB-43E962161E01}" type="parTrans" cxnId="{DAEF96A1-7B7A-459A-AA54-0BA7A14E6138}">
      <dgm:prSet/>
      <dgm:spPr/>
      <dgm:t>
        <a:bodyPr/>
        <a:lstStyle/>
        <a:p>
          <a:endParaRPr lang="ru-RU"/>
        </a:p>
      </dgm:t>
    </dgm:pt>
    <dgm:pt modelId="{A4E872EB-C75D-4366-9342-32EC3FCEA8EA}" type="sibTrans" cxnId="{DAEF96A1-7B7A-459A-AA54-0BA7A14E6138}">
      <dgm:prSet/>
      <dgm:spPr/>
      <dgm:t>
        <a:bodyPr/>
        <a:lstStyle/>
        <a:p>
          <a:endParaRPr lang="ru-RU"/>
        </a:p>
      </dgm:t>
    </dgm:pt>
    <dgm:pt modelId="{F385B690-6818-48B8-AE32-5EFDC540A02D}" type="pres">
      <dgm:prSet presAssocID="{7F68557C-6266-48AD-97F2-C2E1BB9945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D2B12C-D7B7-44A3-91F1-7A0A78A26AC3}" type="pres">
      <dgm:prSet presAssocID="{7F68557C-6266-48AD-97F2-C2E1BB9945A3}" presName="Name1" presStyleCnt="0"/>
      <dgm:spPr/>
    </dgm:pt>
    <dgm:pt modelId="{5FE778C0-F317-4D66-A02B-9FC9CA924DB1}" type="pres">
      <dgm:prSet presAssocID="{7F68557C-6266-48AD-97F2-C2E1BB9945A3}" presName="cycle" presStyleCnt="0"/>
      <dgm:spPr/>
    </dgm:pt>
    <dgm:pt modelId="{3BE7312E-D6BB-45DD-A702-50EE839250BB}" type="pres">
      <dgm:prSet presAssocID="{7F68557C-6266-48AD-97F2-C2E1BB9945A3}" presName="srcNode" presStyleLbl="node1" presStyleIdx="0" presStyleCnt="4"/>
      <dgm:spPr/>
    </dgm:pt>
    <dgm:pt modelId="{6D5271CC-53C3-41DD-A0DB-9B68154AF9CC}" type="pres">
      <dgm:prSet presAssocID="{7F68557C-6266-48AD-97F2-C2E1BB9945A3}" presName="conn" presStyleLbl="parChTrans1D2" presStyleIdx="0" presStyleCnt="1"/>
      <dgm:spPr/>
      <dgm:t>
        <a:bodyPr/>
        <a:lstStyle/>
        <a:p>
          <a:endParaRPr lang="ru-RU"/>
        </a:p>
      </dgm:t>
    </dgm:pt>
    <dgm:pt modelId="{B2E5AEB9-F721-4772-9232-9B3603DFA423}" type="pres">
      <dgm:prSet presAssocID="{7F68557C-6266-48AD-97F2-C2E1BB9945A3}" presName="extraNode" presStyleLbl="node1" presStyleIdx="0" presStyleCnt="4"/>
      <dgm:spPr/>
    </dgm:pt>
    <dgm:pt modelId="{95824A7E-7F00-43B6-80D8-B7E0F97B88AF}" type="pres">
      <dgm:prSet presAssocID="{7F68557C-6266-48AD-97F2-C2E1BB9945A3}" presName="dstNode" presStyleLbl="node1" presStyleIdx="0" presStyleCnt="4"/>
      <dgm:spPr/>
    </dgm:pt>
    <dgm:pt modelId="{8AF8CEBE-CA70-4093-896D-F2F3853FBB70}" type="pres">
      <dgm:prSet presAssocID="{C1F88E37-638F-408F-A3AB-2AA1CA9C35A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59797-0B03-4F15-A358-6FB27F15F9A4}" type="pres">
      <dgm:prSet presAssocID="{C1F88E37-638F-408F-A3AB-2AA1CA9C35A3}" presName="accent_1" presStyleCnt="0"/>
      <dgm:spPr/>
    </dgm:pt>
    <dgm:pt modelId="{0AE918C9-B27B-4354-BDE8-819629433AE3}" type="pres">
      <dgm:prSet presAssocID="{C1F88E37-638F-408F-A3AB-2AA1CA9C35A3}" presName="accentRepeatNode" presStyleLbl="solidFgAcc1" presStyleIdx="0" presStyleCnt="4"/>
      <dgm:spPr/>
    </dgm:pt>
    <dgm:pt modelId="{DCB33DFB-424A-4D8E-96C2-66E5FE30C025}" type="pres">
      <dgm:prSet presAssocID="{E831C0C9-A52E-4620-9A0B-FA2C9CEA7146}" presName="text_2" presStyleLbl="node1" presStyleIdx="1" presStyleCnt="4" custLinFactNeighborX="-351" custLinFactNeighborY="-8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D2A47-0F5A-4874-8466-155C7AC88651}" type="pres">
      <dgm:prSet presAssocID="{E831C0C9-A52E-4620-9A0B-FA2C9CEA7146}" presName="accent_2" presStyleCnt="0"/>
      <dgm:spPr/>
    </dgm:pt>
    <dgm:pt modelId="{4A512A86-D319-413A-A8DD-9CC5C9360B5C}" type="pres">
      <dgm:prSet presAssocID="{E831C0C9-A52E-4620-9A0B-FA2C9CEA7146}" presName="accentRepeatNode" presStyleLbl="solidFgAcc1" presStyleIdx="1" presStyleCnt="4"/>
      <dgm:spPr/>
    </dgm:pt>
    <dgm:pt modelId="{58CA0E8D-BE10-4498-9550-13477BF60AD3}" type="pres">
      <dgm:prSet presAssocID="{68A052F1-17B6-4ACC-8D99-15257880570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CD9F-5005-45D5-A6F7-31BDC350645E}" type="pres">
      <dgm:prSet presAssocID="{68A052F1-17B6-4ACC-8D99-152578805705}" presName="accent_3" presStyleCnt="0"/>
      <dgm:spPr/>
    </dgm:pt>
    <dgm:pt modelId="{C25544FF-5BAE-45F8-B1CB-E95D2B84DFDE}" type="pres">
      <dgm:prSet presAssocID="{68A052F1-17B6-4ACC-8D99-152578805705}" presName="accentRepeatNode" presStyleLbl="solidFgAcc1" presStyleIdx="2" presStyleCnt="4"/>
      <dgm:spPr/>
    </dgm:pt>
    <dgm:pt modelId="{EC0AF36F-9157-4B22-961C-45DFC4B8DA2E}" type="pres">
      <dgm:prSet presAssocID="{B7BE1F41-A78D-4421-B3EF-A5CBC728E2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3539A-2868-4FEE-9C06-CE25AD3E0242}" type="pres">
      <dgm:prSet presAssocID="{B7BE1F41-A78D-4421-B3EF-A5CBC728E20A}" presName="accent_4" presStyleCnt="0"/>
      <dgm:spPr/>
    </dgm:pt>
    <dgm:pt modelId="{9E3702D9-B342-455E-97F0-3A93874C9C3B}" type="pres">
      <dgm:prSet presAssocID="{B7BE1F41-A78D-4421-B3EF-A5CBC728E20A}" presName="accentRepeatNode" presStyleLbl="solidFgAcc1" presStyleIdx="3" presStyleCnt="4"/>
      <dgm:spPr/>
    </dgm:pt>
  </dgm:ptLst>
  <dgm:cxnLst>
    <dgm:cxn modelId="{7F261D9B-E2F1-4BAC-BA97-184D15EA0F2A}" type="presOf" srcId="{5A39A725-12A1-4BB9-B978-29628FF8B6ED}" destId="{6D5271CC-53C3-41DD-A0DB-9B68154AF9CC}" srcOrd="0" destOrd="0" presId="urn:microsoft.com/office/officeart/2008/layout/VerticalCurvedList"/>
    <dgm:cxn modelId="{957037B7-E57B-487D-AB4D-5614349967D9}" srcId="{7F68557C-6266-48AD-97F2-C2E1BB9945A3}" destId="{68A052F1-17B6-4ACC-8D99-152578805705}" srcOrd="2" destOrd="0" parTransId="{5536ACFE-F7C4-4BE2-A0B4-90D59248FC21}" sibTransId="{89215B5E-0B08-4D88-BD1A-4C7E0CEDD89D}"/>
    <dgm:cxn modelId="{D745C97F-4AB8-4917-97F7-3CDB215CD11F}" type="presOf" srcId="{B7BE1F41-A78D-4421-B3EF-A5CBC728E20A}" destId="{EC0AF36F-9157-4B22-961C-45DFC4B8DA2E}" srcOrd="0" destOrd="0" presId="urn:microsoft.com/office/officeart/2008/layout/VerticalCurvedList"/>
    <dgm:cxn modelId="{EBAC541B-F8A6-42EF-9B46-10FE77925F88}" type="presOf" srcId="{C1F88E37-638F-408F-A3AB-2AA1CA9C35A3}" destId="{8AF8CEBE-CA70-4093-896D-F2F3853FBB70}" srcOrd="0" destOrd="0" presId="urn:microsoft.com/office/officeart/2008/layout/VerticalCurvedList"/>
    <dgm:cxn modelId="{1B03241E-A8AB-4339-8C91-D83D223FFA65}" srcId="{7F68557C-6266-48AD-97F2-C2E1BB9945A3}" destId="{E831C0C9-A52E-4620-9A0B-FA2C9CEA7146}" srcOrd="1" destOrd="0" parTransId="{C83F6D52-E25B-47BF-B4FE-72E664D9FCCD}" sibTransId="{45ADEF0B-49C7-44E8-AAE0-A789C5795A47}"/>
    <dgm:cxn modelId="{253836D6-1DD2-4252-A1B2-A22C2B80B377}" type="presOf" srcId="{E831C0C9-A52E-4620-9A0B-FA2C9CEA7146}" destId="{DCB33DFB-424A-4D8E-96C2-66E5FE30C025}" srcOrd="0" destOrd="0" presId="urn:microsoft.com/office/officeart/2008/layout/VerticalCurvedList"/>
    <dgm:cxn modelId="{4580F89F-C063-44E9-AE57-40ACBF471315}" type="presOf" srcId="{68A052F1-17B6-4ACC-8D99-152578805705}" destId="{58CA0E8D-BE10-4498-9550-13477BF60AD3}" srcOrd="0" destOrd="0" presId="urn:microsoft.com/office/officeart/2008/layout/VerticalCurvedList"/>
    <dgm:cxn modelId="{DAEF96A1-7B7A-459A-AA54-0BA7A14E6138}" srcId="{7F68557C-6266-48AD-97F2-C2E1BB9945A3}" destId="{B7BE1F41-A78D-4421-B3EF-A5CBC728E20A}" srcOrd="3" destOrd="0" parTransId="{1BD137B3-E5CB-42C4-8EAB-43E962161E01}" sibTransId="{A4E872EB-C75D-4366-9342-32EC3FCEA8EA}"/>
    <dgm:cxn modelId="{F6EF47E3-88B6-402C-B980-22A9AB02F408}" type="presOf" srcId="{7F68557C-6266-48AD-97F2-C2E1BB9945A3}" destId="{F385B690-6818-48B8-AE32-5EFDC540A02D}" srcOrd="0" destOrd="0" presId="urn:microsoft.com/office/officeart/2008/layout/VerticalCurvedList"/>
    <dgm:cxn modelId="{32A3B4F6-2796-40C9-B7AB-3387ABF7250A}" srcId="{7F68557C-6266-48AD-97F2-C2E1BB9945A3}" destId="{C1F88E37-638F-408F-A3AB-2AA1CA9C35A3}" srcOrd="0" destOrd="0" parTransId="{5EB5E700-56D3-4AB8-9D07-039DED8D2382}" sibTransId="{5A39A725-12A1-4BB9-B978-29628FF8B6ED}"/>
    <dgm:cxn modelId="{90DAF0DC-E815-4223-B789-CF48964064F5}" type="presParOf" srcId="{F385B690-6818-48B8-AE32-5EFDC540A02D}" destId="{6ED2B12C-D7B7-44A3-91F1-7A0A78A26AC3}" srcOrd="0" destOrd="0" presId="urn:microsoft.com/office/officeart/2008/layout/VerticalCurvedList"/>
    <dgm:cxn modelId="{C351525E-C617-4261-9450-2F7A9D45D0E7}" type="presParOf" srcId="{6ED2B12C-D7B7-44A3-91F1-7A0A78A26AC3}" destId="{5FE778C0-F317-4D66-A02B-9FC9CA924DB1}" srcOrd="0" destOrd="0" presId="urn:microsoft.com/office/officeart/2008/layout/VerticalCurvedList"/>
    <dgm:cxn modelId="{A9307AF1-34BC-407D-AF24-8FB4D32740A8}" type="presParOf" srcId="{5FE778C0-F317-4D66-A02B-9FC9CA924DB1}" destId="{3BE7312E-D6BB-45DD-A702-50EE839250BB}" srcOrd="0" destOrd="0" presId="urn:microsoft.com/office/officeart/2008/layout/VerticalCurvedList"/>
    <dgm:cxn modelId="{BCFA05FE-B1E1-43E5-959E-06220593FE3B}" type="presParOf" srcId="{5FE778C0-F317-4D66-A02B-9FC9CA924DB1}" destId="{6D5271CC-53C3-41DD-A0DB-9B68154AF9CC}" srcOrd="1" destOrd="0" presId="urn:microsoft.com/office/officeart/2008/layout/VerticalCurvedList"/>
    <dgm:cxn modelId="{CFB9CDD2-8500-4C6B-A968-12D8AB3DF993}" type="presParOf" srcId="{5FE778C0-F317-4D66-A02B-9FC9CA924DB1}" destId="{B2E5AEB9-F721-4772-9232-9B3603DFA423}" srcOrd="2" destOrd="0" presId="urn:microsoft.com/office/officeart/2008/layout/VerticalCurvedList"/>
    <dgm:cxn modelId="{7F1D2FF1-09F6-40AB-92A0-A94C2B993F4A}" type="presParOf" srcId="{5FE778C0-F317-4D66-A02B-9FC9CA924DB1}" destId="{95824A7E-7F00-43B6-80D8-B7E0F97B88AF}" srcOrd="3" destOrd="0" presId="urn:microsoft.com/office/officeart/2008/layout/VerticalCurvedList"/>
    <dgm:cxn modelId="{7790D612-DCFD-4BC4-A747-1E75B837BD29}" type="presParOf" srcId="{6ED2B12C-D7B7-44A3-91F1-7A0A78A26AC3}" destId="{8AF8CEBE-CA70-4093-896D-F2F3853FBB70}" srcOrd="1" destOrd="0" presId="urn:microsoft.com/office/officeart/2008/layout/VerticalCurvedList"/>
    <dgm:cxn modelId="{95E91593-19B2-4AE4-A438-ACEB17FA9EB5}" type="presParOf" srcId="{6ED2B12C-D7B7-44A3-91F1-7A0A78A26AC3}" destId="{86D59797-0B03-4F15-A358-6FB27F15F9A4}" srcOrd="2" destOrd="0" presId="urn:microsoft.com/office/officeart/2008/layout/VerticalCurvedList"/>
    <dgm:cxn modelId="{A74FDA1A-F83F-4D48-BDF6-3BA7941685A2}" type="presParOf" srcId="{86D59797-0B03-4F15-A358-6FB27F15F9A4}" destId="{0AE918C9-B27B-4354-BDE8-819629433AE3}" srcOrd="0" destOrd="0" presId="urn:microsoft.com/office/officeart/2008/layout/VerticalCurvedList"/>
    <dgm:cxn modelId="{8C78441F-22C6-495D-98EB-C95B59C2BBC5}" type="presParOf" srcId="{6ED2B12C-D7B7-44A3-91F1-7A0A78A26AC3}" destId="{DCB33DFB-424A-4D8E-96C2-66E5FE30C025}" srcOrd="3" destOrd="0" presId="urn:microsoft.com/office/officeart/2008/layout/VerticalCurvedList"/>
    <dgm:cxn modelId="{4B99F719-A678-4BEE-BD22-9CBBFB0982EC}" type="presParOf" srcId="{6ED2B12C-D7B7-44A3-91F1-7A0A78A26AC3}" destId="{B25D2A47-0F5A-4874-8466-155C7AC88651}" srcOrd="4" destOrd="0" presId="urn:microsoft.com/office/officeart/2008/layout/VerticalCurvedList"/>
    <dgm:cxn modelId="{9142DD1A-4B8E-47C1-A051-A21DFA71E385}" type="presParOf" srcId="{B25D2A47-0F5A-4874-8466-155C7AC88651}" destId="{4A512A86-D319-413A-A8DD-9CC5C9360B5C}" srcOrd="0" destOrd="0" presId="urn:microsoft.com/office/officeart/2008/layout/VerticalCurvedList"/>
    <dgm:cxn modelId="{506AD202-0946-49A7-BF01-8902CC2DF148}" type="presParOf" srcId="{6ED2B12C-D7B7-44A3-91F1-7A0A78A26AC3}" destId="{58CA0E8D-BE10-4498-9550-13477BF60AD3}" srcOrd="5" destOrd="0" presId="urn:microsoft.com/office/officeart/2008/layout/VerticalCurvedList"/>
    <dgm:cxn modelId="{5E2EC296-934D-44E9-8386-4CB474FE8B4B}" type="presParOf" srcId="{6ED2B12C-D7B7-44A3-91F1-7A0A78A26AC3}" destId="{95B7CD9F-5005-45D5-A6F7-31BDC350645E}" srcOrd="6" destOrd="0" presId="urn:microsoft.com/office/officeart/2008/layout/VerticalCurvedList"/>
    <dgm:cxn modelId="{F9431BA5-73A1-4A5E-86F9-85B502206B75}" type="presParOf" srcId="{95B7CD9F-5005-45D5-A6F7-31BDC350645E}" destId="{C25544FF-5BAE-45F8-B1CB-E95D2B84DFDE}" srcOrd="0" destOrd="0" presId="urn:microsoft.com/office/officeart/2008/layout/VerticalCurvedList"/>
    <dgm:cxn modelId="{6DB680AA-2D2E-4126-8CC3-0E6CA53B7C55}" type="presParOf" srcId="{6ED2B12C-D7B7-44A3-91F1-7A0A78A26AC3}" destId="{EC0AF36F-9157-4B22-961C-45DFC4B8DA2E}" srcOrd="7" destOrd="0" presId="urn:microsoft.com/office/officeart/2008/layout/VerticalCurvedList"/>
    <dgm:cxn modelId="{B53DCA4D-8C4B-48F3-93B9-6E324A863AF8}" type="presParOf" srcId="{6ED2B12C-D7B7-44A3-91F1-7A0A78A26AC3}" destId="{5A83539A-2868-4FEE-9C06-CE25AD3E0242}" srcOrd="8" destOrd="0" presId="urn:microsoft.com/office/officeart/2008/layout/VerticalCurvedList"/>
    <dgm:cxn modelId="{5F2102DE-77BE-4F56-B1CB-2632DAB15D58}" type="presParOf" srcId="{5A83539A-2868-4FEE-9C06-CE25AD3E0242}" destId="{9E3702D9-B342-455E-97F0-3A93874C9C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68557C-6266-48AD-97F2-C2E1BB9945A3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F88E37-638F-408F-A3AB-2AA1CA9C35A3}">
      <dgm:prSet custT="1"/>
      <dgm:spPr/>
      <dgm:t>
        <a:bodyPr/>
        <a:lstStyle/>
        <a:p>
          <a:pPr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тематические занятия;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B5E700-56D3-4AB8-9D07-039DED8D2382}" type="parTrans" cxnId="{32A3B4F6-2796-40C9-B7AB-3387ABF7250A}">
      <dgm:prSet/>
      <dgm:spPr/>
      <dgm:t>
        <a:bodyPr/>
        <a:lstStyle/>
        <a:p>
          <a:endParaRPr lang="ru-RU"/>
        </a:p>
      </dgm:t>
    </dgm:pt>
    <dgm:pt modelId="{5A39A725-12A1-4BB9-B978-29628FF8B6ED}" type="sibTrans" cxnId="{32A3B4F6-2796-40C9-B7AB-3387ABF7250A}">
      <dgm:prSet/>
      <dgm:spPr/>
      <dgm:t>
        <a:bodyPr/>
        <a:lstStyle/>
        <a:p>
          <a:endParaRPr lang="ru-RU"/>
        </a:p>
      </dgm:t>
    </dgm:pt>
    <dgm:pt modelId="{54E22D23-4728-46CA-AE7C-3CDBC7A5F76E}">
      <dgm:prSet custT="1"/>
      <dgm:spPr/>
      <dgm:t>
        <a:bodyPr/>
        <a:lstStyle/>
        <a:p>
          <a:r>
            <a:rPr lang="ru-RU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чтение художественной литературы;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70FF116-3651-4F85-AB3F-11125CD5ADBF}" type="parTrans" cxnId="{99E4A822-385D-4A25-9B67-0C11C72C1FF1}">
      <dgm:prSet/>
      <dgm:spPr/>
      <dgm:t>
        <a:bodyPr/>
        <a:lstStyle/>
        <a:p>
          <a:endParaRPr lang="ru-RU"/>
        </a:p>
      </dgm:t>
    </dgm:pt>
    <dgm:pt modelId="{6BEAFE5D-088A-4074-AF66-DDC639461F17}" type="sibTrans" cxnId="{99E4A822-385D-4A25-9B67-0C11C72C1FF1}">
      <dgm:prSet/>
      <dgm:spPr/>
      <dgm:t>
        <a:bodyPr/>
        <a:lstStyle/>
        <a:p>
          <a:endParaRPr lang="ru-RU"/>
        </a:p>
      </dgm:t>
    </dgm:pt>
    <dgm:pt modelId="{F7E89A31-4A57-494C-A5EF-6A9D3ECFD965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общественно значимые акции, (бессмертный полк);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2E0C04-4833-46C2-9FB7-6CC68F510D89}" type="parTrans" cxnId="{D994B6AD-3913-459D-8058-9234FECAC8CC}">
      <dgm:prSet/>
      <dgm:spPr/>
      <dgm:t>
        <a:bodyPr/>
        <a:lstStyle/>
        <a:p>
          <a:endParaRPr lang="ru-RU"/>
        </a:p>
      </dgm:t>
    </dgm:pt>
    <dgm:pt modelId="{B4FA4380-99A1-43D8-9597-F444ADCC2D51}" type="sibTrans" cxnId="{D994B6AD-3913-459D-8058-9234FECAC8CC}">
      <dgm:prSet/>
      <dgm:spPr/>
      <dgm:t>
        <a:bodyPr/>
        <a:lstStyle/>
        <a:p>
          <a:endParaRPr lang="ru-RU"/>
        </a:p>
      </dgm:t>
    </dgm:pt>
    <dgm:pt modelId="{E2B54A2E-ADB5-4F31-9564-0D348DAD6B2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выставки детских творческих работ;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62F32B-ED60-4B96-8698-4EB9B0CD5D98}" type="parTrans" cxnId="{F89B9AB5-D276-42B3-85BA-8E85D6157978}">
      <dgm:prSet/>
      <dgm:spPr/>
      <dgm:t>
        <a:bodyPr/>
        <a:lstStyle/>
        <a:p>
          <a:endParaRPr lang="ru-RU"/>
        </a:p>
      </dgm:t>
    </dgm:pt>
    <dgm:pt modelId="{CDB0AB89-2916-4774-A4A1-9D76B9230261}" type="sibTrans" cxnId="{F89B9AB5-D276-42B3-85BA-8E85D6157978}">
      <dgm:prSet/>
      <dgm:spPr/>
      <dgm:t>
        <a:bodyPr/>
        <a:lstStyle/>
        <a:p>
          <a:endParaRPr lang="ru-RU"/>
        </a:p>
      </dgm:t>
    </dgm:pt>
    <dgm:pt modelId="{11619A9C-49BF-44DB-A9D1-901709F07E7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спортивные праздники;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6025F6-E41E-47B7-BF01-1355FC1E3CC6}" type="parTrans" cxnId="{18645E66-6DCA-4159-8D0B-E61B1A954CF6}">
      <dgm:prSet/>
      <dgm:spPr/>
      <dgm:t>
        <a:bodyPr/>
        <a:lstStyle/>
        <a:p>
          <a:endParaRPr lang="ru-RU"/>
        </a:p>
      </dgm:t>
    </dgm:pt>
    <dgm:pt modelId="{7606E909-A5F3-47E8-8F7C-BF0542E2C39C}" type="sibTrans" cxnId="{18645E66-6DCA-4159-8D0B-E61B1A954CF6}">
      <dgm:prSet/>
      <dgm:spPr/>
      <dgm:t>
        <a:bodyPr/>
        <a:lstStyle/>
        <a:p>
          <a:endParaRPr lang="ru-RU"/>
        </a:p>
      </dgm:t>
    </dgm:pt>
    <dgm:pt modelId="{D7E3BFCE-4302-4AF3-BF04-55120F440E9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детские и детско-взрослые проекты;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68624E-FC4D-4952-9F3D-C3EE343C854D}" type="parTrans" cxnId="{5FC2412F-95E4-4696-AD84-A84B1ECF8CBF}">
      <dgm:prSet/>
      <dgm:spPr/>
      <dgm:t>
        <a:bodyPr/>
        <a:lstStyle/>
        <a:p>
          <a:endParaRPr lang="ru-RU"/>
        </a:p>
      </dgm:t>
    </dgm:pt>
    <dgm:pt modelId="{122F133A-776E-4074-9FF1-8F31776B69F8}" type="sibTrans" cxnId="{5FC2412F-95E4-4696-AD84-A84B1ECF8CBF}">
      <dgm:prSet/>
      <dgm:spPr/>
      <dgm:t>
        <a:bodyPr/>
        <a:lstStyle/>
        <a:p>
          <a:endParaRPr lang="ru-RU"/>
        </a:p>
      </dgm:t>
    </dgm:pt>
    <dgm:pt modelId="{22455A16-10E2-442E-8E82-7271DC90AA52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творческие конкурсы и конкурсы чтецов;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0105CE-16F8-4EFC-98A6-D6BD3879213B}" type="parTrans" cxnId="{5FB0DCBA-C5BA-422E-A47D-C7731E91A8F7}">
      <dgm:prSet/>
      <dgm:spPr/>
      <dgm:t>
        <a:bodyPr/>
        <a:lstStyle/>
        <a:p>
          <a:endParaRPr lang="ru-RU"/>
        </a:p>
      </dgm:t>
    </dgm:pt>
    <dgm:pt modelId="{A9696BD9-5F60-4B2C-A244-6BA41466D760}" type="sibTrans" cxnId="{5FB0DCBA-C5BA-422E-A47D-C7731E91A8F7}">
      <dgm:prSet/>
      <dgm:spPr/>
      <dgm:t>
        <a:bodyPr/>
        <a:lstStyle/>
        <a:p>
          <a:endParaRPr lang="ru-RU"/>
        </a:p>
      </dgm:t>
    </dgm:pt>
    <dgm:pt modelId="{6356FA07-E1B0-4832-B4D5-EA28C2D16267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мини-музеев;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314A15-538E-4492-AC53-1DA2E53FD366}" type="parTrans" cxnId="{7CBC237D-39D9-4EDE-9740-A2EF264A3D1C}">
      <dgm:prSet/>
      <dgm:spPr/>
      <dgm:t>
        <a:bodyPr/>
        <a:lstStyle/>
        <a:p>
          <a:endParaRPr lang="ru-RU"/>
        </a:p>
      </dgm:t>
    </dgm:pt>
    <dgm:pt modelId="{085066FF-9B94-458F-B342-9C6058B41AD4}" type="sibTrans" cxnId="{7CBC237D-39D9-4EDE-9740-A2EF264A3D1C}">
      <dgm:prSet/>
      <dgm:spPr/>
      <dgm:t>
        <a:bodyPr/>
        <a:lstStyle/>
        <a:p>
          <a:endParaRPr lang="ru-RU"/>
        </a:p>
      </dgm:t>
    </dgm:pt>
    <dgm:pt modelId="{B9D78B29-C202-4327-9E14-30B4216E0164}">
      <dgm:prSet custT="1"/>
      <dgm:spPr/>
      <dgm:t>
        <a:bodyPr/>
        <a:lstStyle/>
        <a:p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онлайн-экскурсии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7EF75F-44C1-4AD5-A65A-D00A185540CA}" type="parTrans" cxnId="{1C605444-ED29-4A8A-AB4F-5EC20EEFDCBD}">
      <dgm:prSet/>
      <dgm:spPr/>
      <dgm:t>
        <a:bodyPr/>
        <a:lstStyle/>
        <a:p>
          <a:endParaRPr lang="ru-RU"/>
        </a:p>
      </dgm:t>
    </dgm:pt>
    <dgm:pt modelId="{F895621D-840E-4A3C-B2F2-51212FAED377}" type="sibTrans" cxnId="{1C605444-ED29-4A8A-AB4F-5EC20EEFDCBD}">
      <dgm:prSet/>
      <dgm:spPr/>
      <dgm:t>
        <a:bodyPr/>
        <a:lstStyle/>
        <a:p>
          <a:endParaRPr lang="ru-RU"/>
        </a:p>
      </dgm:t>
    </dgm:pt>
    <dgm:pt modelId="{4D1C8E9C-5571-4CF4-8243-3EBF053B5A11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проведение патриотических праздников;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2469B4-9BBA-45D5-822E-B9BD2BDD1919}" type="parTrans" cxnId="{286A05EC-6674-46C6-8DF7-6416D9FDD33D}">
      <dgm:prSet/>
      <dgm:spPr/>
      <dgm:t>
        <a:bodyPr/>
        <a:lstStyle/>
        <a:p>
          <a:endParaRPr lang="ru-RU"/>
        </a:p>
      </dgm:t>
    </dgm:pt>
    <dgm:pt modelId="{D23798AD-8B6E-4BB6-9A7F-F2EF3D1A00E8}" type="sibTrans" cxnId="{286A05EC-6674-46C6-8DF7-6416D9FDD33D}">
      <dgm:prSet/>
      <dgm:spPr/>
      <dgm:t>
        <a:bodyPr/>
        <a:lstStyle/>
        <a:p>
          <a:endParaRPr lang="ru-RU"/>
        </a:p>
      </dgm:t>
    </dgm:pt>
    <dgm:pt modelId="{492768C6-4A75-4C1A-9112-773684F03739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театрализованные представления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60FB9F6-2541-43E7-BC13-332FF4F706A3}" type="parTrans" cxnId="{EED889A4-E939-4393-BEC6-20890D146B89}">
      <dgm:prSet/>
      <dgm:spPr/>
      <dgm:t>
        <a:bodyPr/>
        <a:lstStyle/>
        <a:p>
          <a:endParaRPr lang="ru-RU"/>
        </a:p>
      </dgm:t>
    </dgm:pt>
    <dgm:pt modelId="{104730E1-A24A-49E1-92F7-14F172975312}" type="sibTrans" cxnId="{EED889A4-E939-4393-BEC6-20890D146B89}">
      <dgm:prSet/>
      <dgm:spPr/>
      <dgm:t>
        <a:bodyPr/>
        <a:lstStyle/>
        <a:p>
          <a:endParaRPr lang="ru-RU"/>
        </a:p>
      </dgm:t>
    </dgm:pt>
    <dgm:pt modelId="{D934E492-190B-4A56-9A97-6EC57D6D1DD6}" type="pres">
      <dgm:prSet presAssocID="{7F68557C-6266-48AD-97F2-C2E1BB9945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C5CC2-9E8B-4C8E-BAB6-64DF0ADBE2E2}" type="pres">
      <dgm:prSet presAssocID="{C1F88E37-638F-408F-A3AB-2AA1CA9C35A3}" presName="composite" presStyleCnt="0"/>
      <dgm:spPr/>
    </dgm:pt>
    <dgm:pt modelId="{E7B974D2-2FD2-4223-8E99-8AEB413C08E8}" type="pres">
      <dgm:prSet presAssocID="{C1F88E37-638F-408F-A3AB-2AA1CA9C35A3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B8565-359C-4B25-9597-BFA86DC6480E}" type="pres">
      <dgm:prSet presAssocID="{C1F88E37-638F-408F-A3AB-2AA1CA9C35A3}" presName="rect2" presStyleLbl="fgImgPlace1" presStyleIdx="0" presStyleCnt="11"/>
      <dgm:spPr/>
    </dgm:pt>
    <dgm:pt modelId="{317A1635-1CE8-4F4E-8CDB-4AB70783CFD4}" type="pres">
      <dgm:prSet presAssocID="{5A39A725-12A1-4BB9-B978-29628FF8B6ED}" presName="sibTrans" presStyleCnt="0"/>
      <dgm:spPr/>
    </dgm:pt>
    <dgm:pt modelId="{236F0C6B-760C-4474-9A59-0CBE1941FAE7}" type="pres">
      <dgm:prSet presAssocID="{54E22D23-4728-46CA-AE7C-3CDBC7A5F76E}" presName="composite" presStyleCnt="0"/>
      <dgm:spPr/>
    </dgm:pt>
    <dgm:pt modelId="{63957030-EC04-4B9A-A0CB-AADD7769E937}" type="pres">
      <dgm:prSet presAssocID="{54E22D23-4728-46CA-AE7C-3CDBC7A5F76E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B845-8F80-4F26-A2EC-A721AF00F897}" type="pres">
      <dgm:prSet presAssocID="{54E22D23-4728-46CA-AE7C-3CDBC7A5F76E}" presName="rect2" presStyleLbl="fgImgPlace1" presStyleIdx="1" presStyleCnt="11"/>
      <dgm:spPr/>
    </dgm:pt>
    <dgm:pt modelId="{B1295121-BC5B-4A89-80FF-CC52ADDA1140}" type="pres">
      <dgm:prSet presAssocID="{6BEAFE5D-088A-4074-AF66-DDC639461F17}" presName="sibTrans" presStyleCnt="0"/>
      <dgm:spPr/>
    </dgm:pt>
    <dgm:pt modelId="{2D74305D-0042-4F49-A796-68CBEB7998E9}" type="pres">
      <dgm:prSet presAssocID="{F7E89A31-4A57-494C-A5EF-6A9D3ECFD965}" presName="composite" presStyleCnt="0"/>
      <dgm:spPr/>
    </dgm:pt>
    <dgm:pt modelId="{1006686E-CC5C-4545-B500-FFF5D6C602A0}" type="pres">
      <dgm:prSet presAssocID="{F7E89A31-4A57-494C-A5EF-6A9D3ECFD965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05FB0-0992-4116-9D38-267D8691FD8E}" type="pres">
      <dgm:prSet presAssocID="{F7E89A31-4A57-494C-A5EF-6A9D3ECFD965}" presName="rect2" presStyleLbl="fgImgPlace1" presStyleIdx="2" presStyleCnt="11"/>
      <dgm:spPr/>
    </dgm:pt>
    <dgm:pt modelId="{29760C74-1E92-481A-A24D-08BAC775AA36}" type="pres">
      <dgm:prSet presAssocID="{B4FA4380-99A1-43D8-9597-F444ADCC2D51}" presName="sibTrans" presStyleCnt="0"/>
      <dgm:spPr/>
    </dgm:pt>
    <dgm:pt modelId="{4337A87F-1FBF-4A1D-99BA-3BAD0F099B84}" type="pres">
      <dgm:prSet presAssocID="{E2B54A2E-ADB5-4F31-9564-0D348DAD6B29}" presName="composite" presStyleCnt="0"/>
      <dgm:spPr/>
    </dgm:pt>
    <dgm:pt modelId="{2AECE88B-36D2-445C-8093-0C14F04820E2}" type="pres">
      <dgm:prSet presAssocID="{E2B54A2E-ADB5-4F31-9564-0D348DAD6B29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2719B-2057-4625-9C65-67430DFAAD73}" type="pres">
      <dgm:prSet presAssocID="{E2B54A2E-ADB5-4F31-9564-0D348DAD6B29}" presName="rect2" presStyleLbl="fgImgPlace1" presStyleIdx="3" presStyleCnt="11"/>
      <dgm:spPr/>
    </dgm:pt>
    <dgm:pt modelId="{EF5A1915-0E1D-4E43-964E-58362CCC8FEB}" type="pres">
      <dgm:prSet presAssocID="{CDB0AB89-2916-4774-A4A1-9D76B9230261}" presName="sibTrans" presStyleCnt="0"/>
      <dgm:spPr/>
    </dgm:pt>
    <dgm:pt modelId="{CAB0252D-2CE8-44E1-ACD2-C0C64C34978A}" type="pres">
      <dgm:prSet presAssocID="{11619A9C-49BF-44DB-A9D1-901709F07E72}" presName="composite" presStyleCnt="0"/>
      <dgm:spPr/>
    </dgm:pt>
    <dgm:pt modelId="{A155FA77-DEF4-42E1-B799-37ADC66CC151}" type="pres">
      <dgm:prSet presAssocID="{11619A9C-49BF-44DB-A9D1-901709F07E72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E699-05A5-4C13-9042-3F8715EE8355}" type="pres">
      <dgm:prSet presAssocID="{11619A9C-49BF-44DB-A9D1-901709F07E72}" presName="rect2" presStyleLbl="fgImgPlace1" presStyleIdx="4" presStyleCnt="11"/>
      <dgm:spPr/>
    </dgm:pt>
    <dgm:pt modelId="{0194054B-844E-4D29-930D-148C0483C87C}" type="pres">
      <dgm:prSet presAssocID="{7606E909-A5F3-47E8-8F7C-BF0542E2C39C}" presName="sibTrans" presStyleCnt="0"/>
      <dgm:spPr/>
    </dgm:pt>
    <dgm:pt modelId="{9E8C33E0-FF1B-413A-87E3-B8496B1F1C00}" type="pres">
      <dgm:prSet presAssocID="{D7E3BFCE-4302-4AF3-BF04-55120F440E92}" presName="composite" presStyleCnt="0"/>
      <dgm:spPr/>
    </dgm:pt>
    <dgm:pt modelId="{4AF8893E-98E1-46A5-AE5A-65239D1E28CF}" type="pres">
      <dgm:prSet presAssocID="{D7E3BFCE-4302-4AF3-BF04-55120F440E92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E0F-48E0-4CCD-95DE-BD0C8D26CC0D}" type="pres">
      <dgm:prSet presAssocID="{D7E3BFCE-4302-4AF3-BF04-55120F440E92}" presName="rect2" presStyleLbl="fgImgPlace1" presStyleIdx="5" presStyleCnt="11"/>
      <dgm:spPr/>
    </dgm:pt>
    <dgm:pt modelId="{9938E411-969D-4731-B733-82F376EFBD21}" type="pres">
      <dgm:prSet presAssocID="{122F133A-776E-4074-9FF1-8F31776B69F8}" presName="sibTrans" presStyleCnt="0"/>
      <dgm:spPr/>
    </dgm:pt>
    <dgm:pt modelId="{3DA66D2B-87A7-44E6-B5BC-5D1C02742A92}" type="pres">
      <dgm:prSet presAssocID="{22455A16-10E2-442E-8E82-7271DC90AA52}" presName="composite" presStyleCnt="0"/>
      <dgm:spPr/>
    </dgm:pt>
    <dgm:pt modelId="{5B285DC6-0822-4A70-9B30-48FA57CBA85D}" type="pres">
      <dgm:prSet presAssocID="{22455A16-10E2-442E-8E82-7271DC90AA52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A0B22-7A8E-4B0F-AF95-49ED78DB6AC7}" type="pres">
      <dgm:prSet presAssocID="{22455A16-10E2-442E-8E82-7271DC90AA52}" presName="rect2" presStyleLbl="fgImgPlace1" presStyleIdx="6" presStyleCnt="11"/>
      <dgm:spPr/>
    </dgm:pt>
    <dgm:pt modelId="{5C1DB1A0-0AF0-4D5D-98A5-2C87A72DA585}" type="pres">
      <dgm:prSet presAssocID="{A9696BD9-5F60-4B2C-A244-6BA41466D760}" presName="sibTrans" presStyleCnt="0"/>
      <dgm:spPr/>
    </dgm:pt>
    <dgm:pt modelId="{0F51B2FE-F7EE-4120-A67B-01FB2948FA0C}" type="pres">
      <dgm:prSet presAssocID="{6356FA07-E1B0-4832-B4D5-EA28C2D16267}" presName="composite" presStyleCnt="0"/>
      <dgm:spPr/>
    </dgm:pt>
    <dgm:pt modelId="{6B9CBC87-9F1D-4652-9384-BCDD9945DA0E}" type="pres">
      <dgm:prSet presAssocID="{6356FA07-E1B0-4832-B4D5-EA28C2D16267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6237-FF5B-4DE3-9CBF-9E4A8124EA75}" type="pres">
      <dgm:prSet presAssocID="{6356FA07-E1B0-4832-B4D5-EA28C2D16267}" presName="rect2" presStyleLbl="fgImgPlace1" presStyleIdx="7" presStyleCnt="11"/>
      <dgm:spPr/>
    </dgm:pt>
    <dgm:pt modelId="{89A88DC6-0FB7-44FA-BDB6-07A1F8622352}" type="pres">
      <dgm:prSet presAssocID="{085066FF-9B94-458F-B342-9C6058B41AD4}" presName="sibTrans" presStyleCnt="0"/>
      <dgm:spPr/>
    </dgm:pt>
    <dgm:pt modelId="{2B241713-9EF3-4253-AC52-117F49F0937E}" type="pres">
      <dgm:prSet presAssocID="{B9D78B29-C202-4327-9E14-30B4216E0164}" presName="composite" presStyleCnt="0"/>
      <dgm:spPr/>
    </dgm:pt>
    <dgm:pt modelId="{BA871A59-18E4-4012-8770-AA8AC6AB3DB0}" type="pres">
      <dgm:prSet presAssocID="{B9D78B29-C202-4327-9E14-30B4216E0164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02848-611D-4181-94FF-6EF9174DC6CC}" type="pres">
      <dgm:prSet presAssocID="{B9D78B29-C202-4327-9E14-30B4216E0164}" presName="rect2" presStyleLbl="fgImgPlace1" presStyleIdx="8" presStyleCnt="11"/>
      <dgm:spPr/>
    </dgm:pt>
    <dgm:pt modelId="{D7A1852D-475C-4988-9878-AA90085DC43A}" type="pres">
      <dgm:prSet presAssocID="{F895621D-840E-4A3C-B2F2-51212FAED377}" presName="sibTrans" presStyleCnt="0"/>
      <dgm:spPr/>
    </dgm:pt>
    <dgm:pt modelId="{8FD96C4F-38C0-4ED5-A518-1A69B51636CC}" type="pres">
      <dgm:prSet presAssocID="{4D1C8E9C-5571-4CF4-8243-3EBF053B5A11}" presName="composite" presStyleCnt="0"/>
      <dgm:spPr/>
    </dgm:pt>
    <dgm:pt modelId="{C69B5B6A-0EBB-4315-AA1E-3CE47750D22E}" type="pres">
      <dgm:prSet presAssocID="{4D1C8E9C-5571-4CF4-8243-3EBF053B5A11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698E8-C438-425B-81CC-6A17E9F74A49}" type="pres">
      <dgm:prSet presAssocID="{4D1C8E9C-5571-4CF4-8243-3EBF053B5A11}" presName="rect2" presStyleLbl="fgImgPlace1" presStyleIdx="9" presStyleCnt="11"/>
      <dgm:spPr/>
    </dgm:pt>
    <dgm:pt modelId="{0DC14706-12BF-4A3D-9F23-6549EB0EF85A}" type="pres">
      <dgm:prSet presAssocID="{D23798AD-8B6E-4BB6-9A7F-F2EF3D1A00E8}" presName="sibTrans" presStyleCnt="0"/>
      <dgm:spPr/>
    </dgm:pt>
    <dgm:pt modelId="{F9BEA38B-C71D-4863-95A7-FE8EBBD7EF18}" type="pres">
      <dgm:prSet presAssocID="{492768C6-4A75-4C1A-9112-773684F03739}" presName="composite" presStyleCnt="0"/>
      <dgm:spPr/>
    </dgm:pt>
    <dgm:pt modelId="{C1E8F1D2-D979-4DD7-B752-CFAEEFC1EE4D}" type="pres">
      <dgm:prSet presAssocID="{492768C6-4A75-4C1A-9112-773684F03739}" presName="rect1" presStyleLbl="trAlignAcc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856C6-DAB7-4418-B099-5DBEA670E372}" type="pres">
      <dgm:prSet presAssocID="{492768C6-4A75-4C1A-9112-773684F03739}" presName="rect2" presStyleLbl="fgImgPlace1" presStyleIdx="10" presStyleCnt="11"/>
      <dgm:spPr/>
    </dgm:pt>
  </dgm:ptLst>
  <dgm:cxnLst>
    <dgm:cxn modelId="{EA4F7CD1-5977-4FB3-9342-181C4689F8AC}" type="presOf" srcId="{11619A9C-49BF-44DB-A9D1-901709F07E72}" destId="{A155FA77-DEF4-42E1-B799-37ADC66CC151}" srcOrd="0" destOrd="0" presId="urn:microsoft.com/office/officeart/2008/layout/PictureStrips"/>
    <dgm:cxn modelId="{C65B2AAC-752C-4356-82ED-8598B22B1925}" type="presOf" srcId="{E2B54A2E-ADB5-4F31-9564-0D348DAD6B29}" destId="{2AECE88B-36D2-445C-8093-0C14F04820E2}" srcOrd="0" destOrd="0" presId="urn:microsoft.com/office/officeart/2008/layout/PictureStrips"/>
    <dgm:cxn modelId="{7CBC237D-39D9-4EDE-9740-A2EF264A3D1C}" srcId="{7F68557C-6266-48AD-97F2-C2E1BB9945A3}" destId="{6356FA07-E1B0-4832-B4D5-EA28C2D16267}" srcOrd="7" destOrd="0" parTransId="{1E314A15-538E-4492-AC53-1DA2E53FD366}" sibTransId="{085066FF-9B94-458F-B342-9C6058B41AD4}"/>
    <dgm:cxn modelId="{990AC87B-257C-4926-B41B-48764BFE72A3}" type="presOf" srcId="{6356FA07-E1B0-4832-B4D5-EA28C2D16267}" destId="{6B9CBC87-9F1D-4652-9384-BCDD9945DA0E}" srcOrd="0" destOrd="0" presId="urn:microsoft.com/office/officeart/2008/layout/PictureStrips"/>
    <dgm:cxn modelId="{32A3B4F6-2796-40C9-B7AB-3387ABF7250A}" srcId="{7F68557C-6266-48AD-97F2-C2E1BB9945A3}" destId="{C1F88E37-638F-408F-A3AB-2AA1CA9C35A3}" srcOrd="0" destOrd="0" parTransId="{5EB5E700-56D3-4AB8-9D07-039DED8D2382}" sibTransId="{5A39A725-12A1-4BB9-B978-29628FF8B6ED}"/>
    <dgm:cxn modelId="{02D0A2B7-5D0D-4054-857E-7ACD9A7BE4C8}" type="presOf" srcId="{54E22D23-4728-46CA-AE7C-3CDBC7A5F76E}" destId="{63957030-EC04-4B9A-A0CB-AADD7769E937}" srcOrd="0" destOrd="0" presId="urn:microsoft.com/office/officeart/2008/layout/PictureStrips"/>
    <dgm:cxn modelId="{AB307163-C2B2-4408-A0EA-57BD9BCBB8BF}" type="presOf" srcId="{4D1C8E9C-5571-4CF4-8243-3EBF053B5A11}" destId="{C69B5B6A-0EBB-4315-AA1E-3CE47750D22E}" srcOrd="0" destOrd="0" presId="urn:microsoft.com/office/officeart/2008/layout/PictureStrips"/>
    <dgm:cxn modelId="{286A05EC-6674-46C6-8DF7-6416D9FDD33D}" srcId="{7F68557C-6266-48AD-97F2-C2E1BB9945A3}" destId="{4D1C8E9C-5571-4CF4-8243-3EBF053B5A11}" srcOrd="9" destOrd="0" parTransId="{A12469B4-9BBA-45D5-822E-B9BD2BDD1919}" sibTransId="{D23798AD-8B6E-4BB6-9A7F-F2EF3D1A00E8}"/>
    <dgm:cxn modelId="{18C99A5F-6559-4D34-A637-8D3B8AF08B8B}" type="presOf" srcId="{B9D78B29-C202-4327-9E14-30B4216E0164}" destId="{BA871A59-18E4-4012-8770-AA8AC6AB3DB0}" srcOrd="0" destOrd="0" presId="urn:microsoft.com/office/officeart/2008/layout/PictureStrips"/>
    <dgm:cxn modelId="{99E4A822-385D-4A25-9B67-0C11C72C1FF1}" srcId="{7F68557C-6266-48AD-97F2-C2E1BB9945A3}" destId="{54E22D23-4728-46CA-AE7C-3CDBC7A5F76E}" srcOrd="1" destOrd="0" parTransId="{370FF116-3651-4F85-AB3F-11125CD5ADBF}" sibTransId="{6BEAFE5D-088A-4074-AF66-DDC639461F17}"/>
    <dgm:cxn modelId="{18645E66-6DCA-4159-8D0B-E61B1A954CF6}" srcId="{7F68557C-6266-48AD-97F2-C2E1BB9945A3}" destId="{11619A9C-49BF-44DB-A9D1-901709F07E72}" srcOrd="4" destOrd="0" parTransId="{CD6025F6-E41E-47B7-BF01-1355FC1E3CC6}" sibTransId="{7606E909-A5F3-47E8-8F7C-BF0542E2C39C}"/>
    <dgm:cxn modelId="{F89B9AB5-D276-42B3-85BA-8E85D6157978}" srcId="{7F68557C-6266-48AD-97F2-C2E1BB9945A3}" destId="{E2B54A2E-ADB5-4F31-9564-0D348DAD6B29}" srcOrd="3" destOrd="0" parTransId="{1962F32B-ED60-4B96-8698-4EB9B0CD5D98}" sibTransId="{CDB0AB89-2916-4774-A4A1-9D76B9230261}"/>
    <dgm:cxn modelId="{5FB0DCBA-C5BA-422E-A47D-C7731E91A8F7}" srcId="{7F68557C-6266-48AD-97F2-C2E1BB9945A3}" destId="{22455A16-10E2-442E-8E82-7271DC90AA52}" srcOrd="6" destOrd="0" parTransId="{980105CE-16F8-4EFC-98A6-D6BD3879213B}" sibTransId="{A9696BD9-5F60-4B2C-A244-6BA41466D760}"/>
    <dgm:cxn modelId="{4EB30CD4-592A-4AD1-A133-CFC7ABA5A357}" type="presOf" srcId="{D7E3BFCE-4302-4AF3-BF04-55120F440E92}" destId="{4AF8893E-98E1-46A5-AE5A-65239D1E28CF}" srcOrd="0" destOrd="0" presId="urn:microsoft.com/office/officeart/2008/layout/PictureStrips"/>
    <dgm:cxn modelId="{85F58F1E-0861-4FC0-A220-1CBDB809D271}" type="presOf" srcId="{22455A16-10E2-442E-8E82-7271DC90AA52}" destId="{5B285DC6-0822-4A70-9B30-48FA57CBA85D}" srcOrd="0" destOrd="0" presId="urn:microsoft.com/office/officeart/2008/layout/PictureStrips"/>
    <dgm:cxn modelId="{1C605444-ED29-4A8A-AB4F-5EC20EEFDCBD}" srcId="{7F68557C-6266-48AD-97F2-C2E1BB9945A3}" destId="{B9D78B29-C202-4327-9E14-30B4216E0164}" srcOrd="8" destOrd="0" parTransId="{777EF75F-44C1-4AD5-A65A-D00A185540CA}" sibTransId="{F895621D-840E-4A3C-B2F2-51212FAED377}"/>
    <dgm:cxn modelId="{453C56F9-1DFB-4698-B330-2C0AD5183DA8}" type="presOf" srcId="{492768C6-4A75-4C1A-9112-773684F03739}" destId="{C1E8F1D2-D979-4DD7-B752-CFAEEFC1EE4D}" srcOrd="0" destOrd="0" presId="urn:microsoft.com/office/officeart/2008/layout/PictureStrips"/>
    <dgm:cxn modelId="{D994B6AD-3913-459D-8058-9234FECAC8CC}" srcId="{7F68557C-6266-48AD-97F2-C2E1BB9945A3}" destId="{F7E89A31-4A57-494C-A5EF-6A9D3ECFD965}" srcOrd="2" destOrd="0" parTransId="{552E0C04-4833-46C2-9FB7-6CC68F510D89}" sibTransId="{B4FA4380-99A1-43D8-9597-F444ADCC2D51}"/>
    <dgm:cxn modelId="{B3B6A874-7276-4C92-B50C-C1BF106BF28A}" type="presOf" srcId="{C1F88E37-638F-408F-A3AB-2AA1CA9C35A3}" destId="{E7B974D2-2FD2-4223-8E99-8AEB413C08E8}" srcOrd="0" destOrd="0" presId="urn:microsoft.com/office/officeart/2008/layout/PictureStrips"/>
    <dgm:cxn modelId="{14B38BA1-12BA-4C45-89CF-7545FDD3A4FF}" type="presOf" srcId="{F7E89A31-4A57-494C-A5EF-6A9D3ECFD965}" destId="{1006686E-CC5C-4545-B500-FFF5D6C602A0}" srcOrd="0" destOrd="0" presId="urn:microsoft.com/office/officeart/2008/layout/PictureStrips"/>
    <dgm:cxn modelId="{EED889A4-E939-4393-BEC6-20890D146B89}" srcId="{7F68557C-6266-48AD-97F2-C2E1BB9945A3}" destId="{492768C6-4A75-4C1A-9112-773684F03739}" srcOrd="10" destOrd="0" parTransId="{460FB9F6-2541-43E7-BC13-332FF4F706A3}" sibTransId="{104730E1-A24A-49E1-92F7-14F172975312}"/>
    <dgm:cxn modelId="{5FC2412F-95E4-4696-AD84-A84B1ECF8CBF}" srcId="{7F68557C-6266-48AD-97F2-C2E1BB9945A3}" destId="{D7E3BFCE-4302-4AF3-BF04-55120F440E92}" srcOrd="5" destOrd="0" parTransId="{6068624E-FC4D-4952-9F3D-C3EE343C854D}" sibTransId="{122F133A-776E-4074-9FF1-8F31776B69F8}"/>
    <dgm:cxn modelId="{5F7E9BDA-83E0-42D3-8CCC-57F8DEB10E08}" type="presOf" srcId="{7F68557C-6266-48AD-97F2-C2E1BB9945A3}" destId="{D934E492-190B-4A56-9A97-6EC57D6D1DD6}" srcOrd="0" destOrd="0" presId="urn:microsoft.com/office/officeart/2008/layout/PictureStrips"/>
    <dgm:cxn modelId="{59530D37-5752-429D-9699-F434B88AD15E}" type="presParOf" srcId="{D934E492-190B-4A56-9A97-6EC57D6D1DD6}" destId="{8CAC5CC2-9E8B-4C8E-BAB6-64DF0ADBE2E2}" srcOrd="0" destOrd="0" presId="urn:microsoft.com/office/officeart/2008/layout/PictureStrips"/>
    <dgm:cxn modelId="{A809480D-B39A-4577-B032-029822F77B82}" type="presParOf" srcId="{8CAC5CC2-9E8B-4C8E-BAB6-64DF0ADBE2E2}" destId="{E7B974D2-2FD2-4223-8E99-8AEB413C08E8}" srcOrd="0" destOrd="0" presId="urn:microsoft.com/office/officeart/2008/layout/PictureStrips"/>
    <dgm:cxn modelId="{7E83436A-9C96-49F8-AE6E-C07FE3CAD3DD}" type="presParOf" srcId="{8CAC5CC2-9E8B-4C8E-BAB6-64DF0ADBE2E2}" destId="{08FB8565-359C-4B25-9597-BFA86DC6480E}" srcOrd="1" destOrd="0" presId="urn:microsoft.com/office/officeart/2008/layout/PictureStrips"/>
    <dgm:cxn modelId="{108C1C6F-DA85-4FEA-8F89-F02461762405}" type="presParOf" srcId="{D934E492-190B-4A56-9A97-6EC57D6D1DD6}" destId="{317A1635-1CE8-4F4E-8CDB-4AB70783CFD4}" srcOrd="1" destOrd="0" presId="urn:microsoft.com/office/officeart/2008/layout/PictureStrips"/>
    <dgm:cxn modelId="{8E89A69C-302E-4CD3-96C2-D3879830E05D}" type="presParOf" srcId="{D934E492-190B-4A56-9A97-6EC57D6D1DD6}" destId="{236F0C6B-760C-4474-9A59-0CBE1941FAE7}" srcOrd="2" destOrd="0" presId="urn:microsoft.com/office/officeart/2008/layout/PictureStrips"/>
    <dgm:cxn modelId="{B6759DF0-7877-4011-84F8-48818D3C525D}" type="presParOf" srcId="{236F0C6B-760C-4474-9A59-0CBE1941FAE7}" destId="{63957030-EC04-4B9A-A0CB-AADD7769E937}" srcOrd="0" destOrd="0" presId="urn:microsoft.com/office/officeart/2008/layout/PictureStrips"/>
    <dgm:cxn modelId="{7D61A935-27E6-4FE8-B4A9-9A7641A632C3}" type="presParOf" srcId="{236F0C6B-760C-4474-9A59-0CBE1941FAE7}" destId="{7459B845-8F80-4F26-A2EC-A721AF00F897}" srcOrd="1" destOrd="0" presId="urn:microsoft.com/office/officeart/2008/layout/PictureStrips"/>
    <dgm:cxn modelId="{F18457B5-4C71-457E-9C6B-3A84BB31DD0A}" type="presParOf" srcId="{D934E492-190B-4A56-9A97-6EC57D6D1DD6}" destId="{B1295121-BC5B-4A89-80FF-CC52ADDA1140}" srcOrd="3" destOrd="0" presId="urn:microsoft.com/office/officeart/2008/layout/PictureStrips"/>
    <dgm:cxn modelId="{370244D3-D65F-496E-9556-AD4CF0A38018}" type="presParOf" srcId="{D934E492-190B-4A56-9A97-6EC57D6D1DD6}" destId="{2D74305D-0042-4F49-A796-68CBEB7998E9}" srcOrd="4" destOrd="0" presId="urn:microsoft.com/office/officeart/2008/layout/PictureStrips"/>
    <dgm:cxn modelId="{8A25403A-6BC4-4961-AAC1-76C352318D43}" type="presParOf" srcId="{2D74305D-0042-4F49-A796-68CBEB7998E9}" destId="{1006686E-CC5C-4545-B500-FFF5D6C602A0}" srcOrd="0" destOrd="0" presId="urn:microsoft.com/office/officeart/2008/layout/PictureStrips"/>
    <dgm:cxn modelId="{032018CF-8B14-4E74-AC4D-BB0F911C5D5E}" type="presParOf" srcId="{2D74305D-0042-4F49-A796-68CBEB7998E9}" destId="{78F05FB0-0992-4116-9D38-267D8691FD8E}" srcOrd="1" destOrd="0" presId="urn:microsoft.com/office/officeart/2008/layout/PictureStrips"/>
    <dgm:cxn modelId="{C0563AD3-D048-4816-9192-46E2D2EB81C3}" type="presParOf" srcId="{D934E492-190B-4A56-9A97-6EC57D6D1DD6}" destId="{29760C74-1E92-481A-A24D-08BAC775AA36}" srcOrd="5" destOrd="0" presId="urn:microsoft.com/office/officeart/2008/layout/PictureStrips"/>
    <dgm:cxn modelId="{2E51405E-7ED5-4FAE-B777-82F65573634C}" type="presParOf" srcId="{D934E492-190B-4A56-9A97-6EC57D6D1DD6}" destId="{4337A87F-1FBF-4A1D-99BA-3BAD0F099B84}" srcOrd="6" destOrd="0" presId="urn:microsoft.com/office/officeart/2008/layout/PictureStrips"/>
    <dgm:cxn modelId="{C8DDCD0E-590B-4F7E-B5FC-FD30C44E7B4B}" type="presParOf" srcId="{4337A87F-1FBF-4A1D-99BA-3BAD0F099B84}" destId="{2AECE88B-36D2-445C-8093-0C14F04820E2}" srcOrd="0" destOrd="0" presId="urn:microsoft.com/office/officeart/2008/layout/PictureStrips"/>
    <dgm:cxn modelId="{B1D28211-7B24-4BFB-9BE9-E9D92BD60FB0}" type="presParOf" srcId="{4337A87F-1FBF-4A1D-99BA-3BAD0F099B84}" destId="{FC92719B-2057-4625-9C65-67430DFAAD73}" srcOrd="1" destOrd="0" presId="urn:microsoft.com/office/officeart/2008/layout/PictureStrips"/>
    <dgm:cxn modelId="{1C8AC752-47D3-451F-BFE3-10DA0CC9F93D}" type="presParOf" srcId="{D934E492-190B-4A56-9A97-6EC57D6D1DD6}" destId="{EF5A1915-0E1D-4E43-964E-58362CCC8FEB}" srcOrd="7" destOrd="0" presId="urn:microsoft.com/office/officeart/2008/layout/PictureStrips"/>
    <dgm:cxn modelId="{B459C61C-80B2-40D2-8969-9998909B3767}" type="presParOf" srcId="{D934E492-190B-4A56-9A97-6EC57D6D1DD6}" destId="{CAB0252D-2CE8-44E1-ACD2-C0C64C34978A}" srcOrd="8" destOrd="0" presId="urn:microsoft.com/office/officeart/2008/layout/PictureStrips"/>
    <dgm:cxn modelId="{70AEE239-B05B-48BF-B063-838D6D3211B9}" type="presParOf" srcId="{CAB0252D-2CE8-44E1-ACD2-C0C64C34978A}" destId="{A155FA77-DEF4-42E1-B799-37ADC66CC151}" srcOrd="0" destOrd="0" presId="urn:microsoft.com/office/officeart/2008/layout/PictureStrips"/>
    <dgm:cxn modelId="{BA0FF523-D1A8-4D09-A8A8-45F8ED1401CA}" type="presParOf" srcId="{CAB0252D-2CE8-44E1-ACD2-C0C64C34978A}" destId="{962FE699-05A5-4C13-9042-3F8715EE8355}" srcOrd="1" destOrd="0" presId="urn:microsoft.com/office/officeart/2008/layout/PictureStrips"/>
    <dgm:cxn modelId="{6A45C185-26AF-4E15-9405-4330A271F30D}" type="presParOf" srcId="{D934E492-190B-4A56-9A97-6EC57D6D1DD6}" destId="{0194054B-844E-4D29-930D-148C0483C87C}" srcOrd="9" destOrd="0" presId="urn:microsoft.com/office/officeart/2008/layout/PictureStrips"/>
    <dgm:cxn modelId="{C7FDC946-E035-42E4-86AD-1CF462876098}" type="presParOf" srcId="{D934E492-190B-4A56-9A97-6EC57D6D1DD6}" destId="{9E8C33E0-FF1B-413A-87E3-B8496B1F1C00}" srcOrd="10" destOrd="0" presId="urn:microsoft.com/office/officeart/2008/layout/PictureStrips"/>
    <dgm:cxn modelId="{5F652079-3C05-4C0A-9883-6F8FA937B0E7}" type="presParOf" srcId="{9E8C33E0-FF1B-413A-87E3-B8496B1F1C00}" destId="{4AF8893E-98E1-46A5-AE5A-65239D1E28CF}" srcOrd="0" destOrd="0" presId="urn:microsoft.com/office/officeart/2008/layout/PictureStrips"/>
    <dgm:cxn modelId="{E6FEB853-93A5-443C-9735-F2BB0EA545B1}" type="presParOf" srcId="{9E8C33E0-FF1B-413A-87E3-B8496B1F1C00}" destId="{376A2E0F-48E0-4CCD-95DE-BD0C8D26CC0D}" srcOrd="1" destOrd="0" presId="urn:microsoft.com/office/officeart/2008/layout/PictureStrips"/>
    <dgm:cxn modelId="{6F5F25F2-5354-4399-89DD-0500EAC2C07E}" type="presParOf" srcId="{D934E492-190B-4A56-9A97-6EC57D6D1DD6}" destId="{9938E411-969D-4731-B733-82F376EFBD21}" srcOrd="11" destOrd="0" presId="urn:microsoft.com/office/officeart/2008/layout/PictureStrips"/>
    <dgm:cxn modelId="{173DB4D3-190B-4489-A405-C8A8B7783C4A}" type="presParOf" srcId="{D934E492-190B-4A56-9A97-6EC57D6D1DD6}" destId="{3DA66D2B-87A7-44E6-B5BC-5D1C02742A92}" srcOrd="12" destOrd="0" presId="urn:microsoft.com/office/officeart/2008/layout/PictureStrips"/>
    <dgm:cxn modelId="{6F90B67A-136D-4F82-B305-A14B740819C0}" type="presParOf" srcId="{3DA66D2B-87A7-44E6-B5BC-5D1C02742A92}" destId="{5B285DC6-0822-4A70-9B30-48FA57CBA85D}" srcOrd="0" destOrd="0" presId="urn:microsoft.com/office/officeart/2008/layout/PictureStrips"/>
    <dgm:cxn modelId="{5B8828C5-0BD7-45CF-9819-40CB53D3097E}" type="presParOf" srcId="{3DA66D2B-87A7-44E6-B5BC-5D1C02742A92}" destId="{DEFA0B22-7A8E-4B0F-AF95-49ED78DB6AC7}" srcOrd="1" destOrd="0" presId="urn:microsoft.com/office/officeart/2008/layout/PictureStrips"/>
    <dgm:cxn modelId="{789A4F45-DF42-47E6-8647-E34CF24CF39D}" type="presParOf" srcId="{D934E492-190B-4A56-9A97-6EC57D6D1DD6}" destId="{5C1DB1A0-0AF0-4D5D-98A5-2C87A72DA585}" srcOrd="13" destOrd="0" presId="urn:microsoft.com/office/officeart/2008/layout/PictureStrips"/>
    <dgm:cxn modelId="{F5E724D9-EFE7-430B-B454-7391B6AC5697}" type="presParOf" srcId="{D934E492-190B-4A56-9A97-6EC57D6D1DD6}" destId="{0F51B2FE-F7EE-4120-A67B-01FB2948FA0C}" srcOrd="14" destOrd="0" presId="urn:microsoft.com/office/officeart/2008/layout/PictureStrips"/>
    <dgm:cxn modelId="{5C49B1CB-6F29-4CD0-ACF2-67ED2F7F0C67}" type="presParOf" srcId="{0F51B2FE-F7EE-4120-A67B-01FB2948FA0C}" destId="{6B9CBC87-9F1D-4652-9384-BCDD9945DA0E}" srcOrd="0" destOrd="0" presId="urn:microsoft.com/office/officeart/2008/layout/PictureStrips"/>
    <dgm:cxn modelId="{C87D2737-F19A-4EC8-998D-8CE405C8BF02}" type="presParOf" srcId="{0F51B2FE-F7EE-4120-A67B-01FB2948FA0C}" destId="{36896237-FF5B-4DE3-9CBF-9E4A8124EA75}" srcOrd="1" destOrd="0" presId="urn:microsoft.com/office/officeart/2008/layout/PictureStrips"/>
    <dgm:cxn modelId="{AB1E551B-0D5F-4AC0-AD36-ACED77F66F09}" type="presParOf" srcId="{D934E492-190B-4A56-9A97-6EC57D6D1DD6}" destId="{89A88DC6-0FB7-44FA-BDB6-07A1F8622352}" srcOrd="15" destOrd="0" presId="urn:microsoft.com/office/officeart/2008/layout/PictureStrips"/>
    <dgm:cxn modelId="{20FD33B7-07D7-4E75-AF31-B887D398237B}" type="presParOf" srcId="{D934E492-190B-4A56-9A97-6EC57D6D1DD6}" destId="{2B241713-9EF3-4253-AC52-117F49F0937E}" srcOrd="16" destOrd="0" presId="urn:microsoft.com/office/officeart/2008/layout/PictureStrips"/>
    <dgm:cxn modelId="{35D6F53F-6F8B-4F71-A86F-CBA7B63C227B}" type="presParOf" srcId="{2B241713-9EF3-4253-AC52-117F49F0937E}" destId="{BA871A59-18E4-4012-8770-AA8AC6AB3DB0}" srcOrd="0" destOrd="0" presId="urn:microsoft.com/office/officeart/2008/layout/PictureStrips"/>
    <dgm:cxn modelId="{0FA3FE95-A7D3-4272-AAA7-D923DD29657D}" type="presParOf" srcId="{2B241713-9EF3-4253-AC52-117F49F0937E}" destId="{EF402848-611D-4181-94FF-6EF9174DC6CC}" srcOrd="1" destOrd="0" presId="urn:microsoft.com/office/officeart/2008/layout/PictureStrips"/>
    <dgm:cxn modelId="{16406F0A-5A3B-441C-9910-337490F09BC7}" type="presParOf" srcId="{D934E492-190B-4A56-9A97-6EC57D6D1DD6}" destId="{D7A1852D-475C-4988-9878-AA90085DC43A}" srcOrd="17" destOrd="0" presId="urn:microsoft.com/office/officeart/2008/layout/PictureStrips"/>
    <dgm:cxn modelId="{B362F926-49AA-4F73-B5A0-DF03C158E12F}" type="presParOf" srcId="{D934E492-190B-4A56-9A97-6EC57D6D1DD6}" destId="{8FD96C4F-38C0-4ED5-A518-1A69B51636CC}" srcOrd="18" destOrd="0" presId="urn:microsoft.com/office/officeart/2008/layout/PictureStrips"/>
    <dgm:cxn modelId="{99137974-3CAC-4E79-9ACB-B38EB65CB2F2}" type="presParOf" srcId="{8FD96C4F-38C0-4ED5-A518-1A69B51636CC}" destId="{C69B5B6A-0EBB-4315-AA1E-3CE47750D22E}" srcOrd="0" destOrd="0" presId="urn:microsoft.com/office/officeart/2008/layout/PictureStrips"/>
    <dgm:cxn modelId="{5CADF847-E610-44E5-B30F-61533702EBF8}" type="presParOf" srcId="{8FD96C4F-38C0-4ED5-A518-1A69B51636CC}" destId="{A24698E8-C438-425B-81CC-6A17E9F74A49}" srcOrd="1" destOrd="0" presId="urn:microsoft.com/office/officeart/2008/layout/PictureStrips"/>
    <dgm:cxn modelId="{5483563E-2FC8-4A53-A304-2540BF86B2C4}" type="presParOf" srcId="{D934E492-190B-4A56-9A97-6EC57D6D1DD6}" destId="{0DC14706-12BF-4A3D-9F23-6549EB0EF85A}" srcOrd="19" destOrd="0" presId="urn:microsoft.com/office/officeart/2008/layout/PictureStrips"/>
    <dgm:cxn modelId="{2FDA9E4A-658D-41AC-9FA3-187AE4BABBBE}" type="presParOf" srcId="{D934E492-190B-4A56-9A97-6EC57D6D1DD6}" destId="{F9BEA38B-C71D-4863-95A7-FE8EBBD7EF18}" srcOrd="20" destOrd="0" presId="urn:microsoft.com/office/officeart/2008/layout/PictureStrips"/>
    <dgm:cxn modelId="{F6025973-0D87-44B2-A960-245834D09912}" type="presParOf" srcId="{F9BEA38B-C71D-4863-95A7-FE8EBBD7EF18}" destId="{C1E8F1D2-D979-4DD7-B752-CFAEEFC1EE4D}" srcOrd="0" destOrd="0" presId="urn:microsoft.com/office/officeart/2008/layout/PictureStrips"/>
    <dgm:cxn modelId="{78BCCEB0-0D3E-428D-AF72-03140D060C50}" type="presParOf" srcId="{F9BEA38B-C71D-4863-95A7-FE8EBBD7EF18}" destId="{252856C6-DAB7-4418-B099-5DBEA670E3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99795-F716-4CDB-9279-216A3641117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FC813D-0E82-44D1-B2F5-C3FC9F30155C}">
      <dgm:prSet custT="1"/>
      <dgm:spPr/>
      <dgm:t>
        <a:bodyPr/>
        <a:lstStyle/>
        <a:p>
          <a:pPr algn="ctr"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Окружающая среда, художественная литература  и искусство, фольклор, практическая деятельность. </a:t>
          </a:r>
        </a:p>
        <a:p>
          <a:pPr algn="ctr" rtl="0"/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Выбор средств должен быть адекватен к каждому этапу воспитания.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0022261-4B55-452F-9291-A3F475DA4737}" type="parTrans" cxnId="{5D111D5E-FEE1-4292-A857-A66AC4E98976}">
      <dgm:prSet/>
      <dgm:spPr/>
      <dgm:t>
        <a:bodyPr/>
        <a:lstStyle/>
        <a:p>
          <a:endParaRPr lang="ru-RU"/>
        </a:p>
      </dgm:t>
    </dgm:pt>
    <dgm:pt modelId="{297358D9-7E1A-43CA-94C3-91627FDC4450}" type="sibTrans" cxnId="{5D111D5E-FEE1-4292-A857-A66AC4E98976}">
      <dgm:prSet/>
      <dgm:spPr/>
      <dgm:t>
        <a:bodyPr/>
        <a:lstStyle/>
        <a:p>
          <a:endParaRPr lang="ru-RU"/>
        </a:p>
      </dgm:t>
    </dgm:pt>
    <dgm:pt modelId="{E50A0B03-F908-480E-A253-82138E99F100}" type="pres">
      <dgm:prSet presAssocID="{11499795-F716-4CDB-9279-216A364111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5B26B-E814-440F-B662-8F50911A7F13}" type="pres">
      <dgm:prSet presAssocID="{F3FC813D-0E82-44D1-B2F5-C3FC9F30155C}" presName="parentText" presStyleLbl="node1" presStyleIdx="0" presStyleCnt="1" custScaleY="127709" custLinFactNeighborX="-175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40597-D720-47D3-BF2F-EE735D6C4807}" type="presOf" srcId="{11499795-F716-4CDB-9279-216A3641117A}" destId="{E50A0B03-F908-480E-A253-82138E99F100}" srcOrd="0" destOrd="0" presId="urn:microsoft.com/office/officeart/2005/8/layout/vList2"/>
    <dgm:cxn modelId="{5D111D5E-FEE1-4292-A857-A66AC4E98976}" srcId="{11499795-F716-4CDB-9279-216A3641117A}" destId="{F3FC813D-0E82-44D1-B2F5-C3FC9F30155C}" srcOrd="0" destOrd="0" parTransId="{E0022261-4B55-452F-9291-A3F475DA4737}" sibTransId="{297358D9-7E1A-43CA-94C3-91627FDC4450}"/>
    <dgm:cxn modelId="{570856F9-631E-4C10-BD0C-BA3C08A0A721}" type="presOf" srcId="{F3FC813D-0E82-44D1-B2F5-C3FC9F30155C}" destId="{1A45B26B-E814-440F-B662-8F50911A7F13}" srcOrd="0" destOrd="0" presId="urn:microsoft.com/office/officeart/2005/8/layout/vList2"/>
    <dgm:cxn modelId="{EE0C99AA-BE15-4DAF-91EA-212D488D5018}" type="presParOf" srcId="{E50A0B03-F908-480E-A253-82138E99F100}" destId="{1A45B26B-E814-440F-B662-8F50911A7F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EB2063-6017-4190-9D41-19437ED69C5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75ECF8-802E-4B71-BB36-84F74182BD30}">
      <dgm:prSet custT="1"/>
      <dgm:spPr/>
      <dgm:t>
        <a:bodyPr/>
        <a:lstStyle/>
        <a:p>
          <a:pPr algn="just" rtl="0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дружелюбного отношения детей к друг другу, к окружающим, воспитание уважение  и взаимопонимания.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2B963-BC48-41F8-8CE3-6D70BDF11661}" type="parTrans" cxnId="{99725D0B-2155-4644-BDC5-4141AE4E0B34}">
      <dgm:prSet/>
      <dgm:spPr/>
      <dgm:t>
        <a:bodyPr/>
        <a:lstStyle/>
        <a:p>
          <a:endParaRPr lang="ru-RU"/>
        </a:p>
      </dgm:t>
    </dgm:pt>
    <dgm:pt modelId="{580CF228-3A27-4402-BB28-8A7916B56E8C}" type="sibTrans" cxnId="{99725D0B-2155-4644-BDC5-4141AE4E0B34}">
      <dgm:prSet/>
      <dgm:spPr/>
      <dgm:t>
        <a:bodyPr/>
        <a:lstStyle/>
        <a:p>
          <a:endParaRPr lang="ru-RU"/>
        </a:p>
      </dgm:t>
    </dgm:pt>
    <dgm:pt modelId="{F8F24960-76F0-4001-A702-CD6FEBAA9E89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развитие: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детей представлений о роли слова в жизненных ситуациях, развития у детей интереса к художественной литературе, как к источнику духовно-нравственного опыта детей, побуждение детей к самостоятельной творческой деятельности по сочинению сказок, рассказов на нравственные темы.</a:t>
          </a:r>
        </a:p>
      </dgm:t>
    </dgm:pt>
    <dgm:pt modelId="{93239C6D-1F70-4695-8CEE-E19A6EC167CE}" type="parTrans" cxnId="{DF847EA4-84CE-496F-BD0D-150D9B1CC58D}">
      <dgm:prSet/>
      <dgm:spPr/>
      <dgm:t>
        <a:bodyPr/>
        <a:lstStyle/>
        <a:p>
          <a:endParaRPr lang="ru-RU"/>
        </a:p>
      </dgm:t>
    </dgm:pt>
    <dgm:pt modelId="{BB50059E-53B6-456D-A766-BCEF9C50D563}" type="sibTrans" cxnId="{DF847EA4-84CE-496F-BD0D-150D9B1CC58D}">
      <dgm:prSet/>
      <dgm:spPr/>
      <dgm:t>
        <a:bodyPr/>
        <a:lstStyle/>
        <a:p>
          <a:endParaRPr lang="ru-RU"/>
        </a:p>
      </dgm:t>
    </dgm:pt>
    <dgm:pt modelId="{C502FFDC-6D87-4292-9F50-CA13E7A96F97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развитие: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детей представления о родине, Отечестве, духовно-нравственных ценностях нашего народа, формирование, представление о труде как основе жизни человека на земле. </a:t>
          </a:r>
        </a:p>
      </dgm:t>
    </dgm:pt>
    <dgm:pt modelId="{871B77AA-5023-4BA2-8B21-29A1F8C8D04D}" type="parTrans" cxnId="{04A513DA-2BD7-47C4-B610-1C7B2A2E937F}">
      <dgm:prSet/>
      <dgm:spPr/>
      <dgm:t>
        <a:bodyPr/>
        <a:lstStyle/>
        <a:p>
          <a:endParaRPr lang="ru-RU"/>
        </a:p>
      </dgm:t>
    </dgm:pt>
    <dgm:pt modelId="{0FD10AA9-563E-4DBC-87CC-FE5B4EA88D44}" type="sibTrans" cxnId="{04A513DA-2BD7-47C4-B610-1C7B2A2E937F}">
      <dgm:prSet/>
      <dgm:spPr/>
      <dgm:t>
        <a:bodyPr/>
        <a:lstStyle/>
        <a:p>
          <a:endParaRPr lang="ru-RU"/>
        </a:p>
      </dgm:t>
    </dgm:pt>
    <dgm:pt modelId="{F28275D1-D67B-47CD-9403-F7A0F9A6064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развитие: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 детей  эстетических и нравственных чувств посредством музыкальной и изобразительной деятельности.</a:t>
          </a:r>
        </a:p>
      </dgm:t>
    </dgm:pt>
    <dgm:pt modelId="{596AA7F9-EA5C-49C9-808C-07C447424157}" type="parTrans" cxnId="{6A32A058-A29A-4F4A-A5D1-00CC84CD8C7B}">
      <dgm:prSet/>
      <dgm:spPr/>
      <dgm:t>
        <a:bodyPr/>
        <a:lstStyle/>
        <a:p>
          <a:endParaRPr lang="ru-RU"/>
        </a:p>
      </dgm:t>
    </dgm:pt>
    <dgm:pt modelId="{1711182C-13D7-4FFA-B683-3F83BC92D5C2}" type="sibTrans" cxnId="{6A32A058-A29A-4F4A-A5D1-00CC84CD8C7B}">
      <dgm:prSet/>
      <dgm:spPr/>
      <dgm:t>
        <a:bodyPr/>
        <a:lstStyle/>
        <a:p>
          <a:endParaRPr lang="ru-RU"/>
        </a:p>
      </dgm:t>
    </dgm:pt>
    <dgm:pt modelId="{921964B1-1417-4906-80E1-336AC23AABE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развитие: 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 у детей представления о физической силе, как о способе  защиты в опасных ситуациях и оказание посильной физической помощи окружающим. 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B66BD-E41B-47DE-8A36-EE1DA888CC37}" type="parTrans" cxnId="{79283845-A9D5-4BA1-9795-84A817926DC7}">
      <dgm:prSet/>
      <dgm:spPr/>
      <dgm:t>
        <a:bodyPr/>
        <a:lstStyle/>
        <a:p>
          <a:endParaRPr lang="ru-RU"/>
        </a:p>
      </dgm:t>
    </dgm:pt>
    <dgm:pt modelId="{CA5553EB-8AC3-4295-86A8-81A59F5D8867}" type="sibTrans" cxnId="{79283845-A9D5-4BA1-9795-84A817926DC7}">
      <dgm:prSet/>
      <dgm:spPr/>
      <dgm:t>
        <a:bodyPr/>
        <a:lstStyle/>
        <a:p>
          <a:endParaRPr lang="ru-RU"/>
        </a:p>
      </dgm:t>
    </dgm:pt>
    <dgm:pt modelId="{13596560-88E7-44DC-AF4D-51C2F9383113}" type="pres">
      <dgm:prSet presAssocID="{1DEB2063-6017-4190-9D41-19437ED69C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C61DB3-87BF-4511-94E3-6392498FF4DA}" type="pres">
      <dgm:prSet presAssocID="{9575ECF8-802E-4B71-BB36-84F74182BD30}" presName="thickLine" presStyleLbl="alignNode1" presStyleIdx="0" presStyleCnt="5"/>
      <dgm:spPr/>
    </dgm:pt>
    <dgm:pt modelId="{65C43B6E-77AB-4A6E-9310-2103293D8329}" type="pres">
      <dgm:prSet presAssocID="{9575ECF8-802E-4B71-BB36-84F74182BD30}" presName="horz1" presStyleCnt="0"/>
      <dgm:spPr/>
    </dgm:pt>
    <dgm:pt modelId="{09047A2C-4FAE-4512-B35A-F975B69A3A00}" type="pres">
      <dgm:prSet presAssocID="{9575ECF8-802E-4B71-BB36-84F74182BD30}" presName="tx1" presStyleLbl="revTx" presStyleIdx="0" presStyleCnt="5"/>
      <dgm:spPr/>
      <dgm:t>
        <a:bodyPr/>
        <a:lstStyle/>
        <a:p>
          <a:endParaRPr lang="ru-RU"/>
        </a:p>
      </dgm:t>
    </dgm:pt>
    <dgm:pt modelId="{B77AEA5D-AAE4-444C-B2E2-D0C765C2BFC2}" type="pres">
      <dgm:prSet presAssocID="{9575ECF8-802E-4B71-BB36-84F74182BD30}" presName="vert1" presStyleCnt="0"/>
      <dgm:spPr/>
    </dgm:pt>
    <dgm:pt modelId="{EFDBDB3D-90FF-4B75-AF97-FFE08480D89A}" type="pres">
      <dgm:prSet presAssocID="{F8F24960-76F0-4001-A702-CD6FEBAA9E89}" presName="thickLine" presStyleLbl="alignNode1" presStyleIdx="1" presStyleCnt="5"/>
      <dgm:spPr/>
    </dgm:pt>
    <dgm:pt modelId="{17EBBAF5-3820-4B50-91A1-71645B5575B5}" type="pres">
      <dgm:prSet presAssocID="{F8F24960-76F0-4001-A702-CD6FEBAA9E89}" presName="horz1" presStyleCnt="0"/>
      <dgm:spPr/>
    </dgm:pt>
    <dgm:pt modelId="{856C6631-7604-4B8B-9D63-098A3E81B6EC}" type="pres">
      <dgm:prSet presAssocID="{F8F24960-76F0-4001-A702-CD6FEBAA9E89}" presName="tx1" presStyleLbl="revTx" presStyleIdx="1" presStyleCnt="5" custScaleY="126870"/>
      <dgm:spPr/>
      <dgm:t>
        <a:bodyPr/>
        <a:lstStyle/>
        <a:p>
          <a:endParaRPr lang="ru-RU"/>
        </a:p>
      </dgm:t>
    </dgm:pt>
    <dgm:pt modelId="{5851D6A3-A96A-46EE-8674-7CED8C69199D}" type="pres">
      <dgm:prSet presAssocID="{F8F24960-76F0-4001-A702-CD6FEBAA9E89}" presName="vert1" presStyleCnt="0"/>
      <dgm:spPr/>
    </dgm:pt>
    <dgm:pt modelId="{46F542C6-EAED-4FDD-9A7E-D331DE1B4CC3}" type="pres">
      <dgm:prSet presAssocID="{C502FFDC-6D87-4292-9F50-CA13E7A96F97}" presName="thickLine" presStyleLbl="alignNode1" presStyleIdx="2" presStyleCnt="5"/>
      <dgm:spPr/>
    </dgm:pt>
    <dgm:pt modelId="{8F158119-94DD-4DA6-8238-76288704DA06}" type="pres">
      <dgm:prSet presAssocID="{C502FFDC-6D87-4292-9F50-CA13E7A96F97}" presName="horz1" presStyleCnt="0"/>
      <dgm:spPr/>
    </dgm:pt>
    <dgm:pt modelId="{A087AA72-92F1-4C5D-BE79-723D19FEB1EB}" type="pres">
      <dgm:prSet presAssocID="{C502FFDC-6D87-4292-9F50-CA13E7A96F97}" presName="tx1" presStyleLbl="revTx" presStyleIdx="2" presStyleCnt="5" custScaleY="80781"/>
      <dgm:spPr/>
      <dgm:t>
        <a:bodyPr/>
        <a:lstStyle/>
        <a:p>
          <a:endParaRPr lang="ru-RU"/>
        </a:p>
      </dgm:t>
    </dgm:pt>
    <dgm:pt modelId="{3EA95C32-643D-425D-99CD-61E3B336DA02}" type="pres">
      <dgm:prSet presAssocID="{C502FFDC-6D87-4292-9F50-CA13E7A96F97}" presName="vert1" presStyleCnt="0"/>
      <dgm:spPr/>
    </dgm:pt>
    <dgm:pt modelId="{28024534-BA32-47BD-A4FE-309686E8E910}" type="pres">
      <dgm:prSet presAssocID="{F28275D1-D67B-47CD-9403-F7A0F9A6064F}" presName="thickLine" presStyleLbl="alignNode1" presStyleIdx="3" presStyleCnt="5"/>
      <dgm:spPr/>
    </dgm:pt>
    <dgm:pt modelId="{95B328B3-ED74-4D5E-A594-632BBA7EA347}" type="pres">
      <dgm:prSet presAssocID="{F28275D1-D67B-47CD-9403-F7A0F9A6064F}" presName="horz1" presStyleCnt="0"/>
      <dgm:spPr/>
    </dgm:pt>
    <dgm:pt modelId="{037C451E-DC80-40CE-B31B-FB73599AA355}" type="pres">
      <dgm:prSet presAssocID="{F28275D1-D67B-47CD-9403-F7A0F9A6064F}" presName="tx1" presStyleLbl="revTx" presStyleIdx="3" presStyleCnt="5" custScaleY="92588"/>
      <dgm:spPr/>
      <dgm:t>
        <a:bodyPr/>
        <a:lstStyle/>
        <a:p>
          <a:endParaRPr lang="ru-RU"/>
        </a:p>
      </dgm:t>
    </dgm:pt>
    <dgm:pt modelId="{C74EDB5E-05E6-4526-8460-CCA1B6AE59D9}" type="pres">
      <dgm:prSet presAssocID="{F28275D1-D67B-47CD-9403-F7A0F9A6064F}" presName="vert1" presStyleCnt="0"/>
      <dgm:spPr/>
    </dgm:pt>
    <dgm:pt modelId="{C20C3B26-F595-407F-A36B-EB274F59FA00}" type="pres">
      <dgm:prSet presAssocID="{921964B1-1417-4906-80E1-336AC23AABE9}" presName="thickLine" presStyleLbl="alignNode1" presStyleIdx="4" presStyleCnt="5"/>
      <dgm:spPr/>
    </dgm:pt>
    <dgm:pt modelId="{740C9DBA-0E21-471C-96BE-90F4C500DE61}" type="pres">
      <dgm:prSet presAssocID="{921964B1-1417-4906-80E1-336AC23AABE9}" presName="horz1" presStyleCnt="0"/>
      <dgm:spPr/>
    </dgm:pt>
    <dgm:pt modelId="{1A480290-897F-4C09-A7AC-468516BDCBDB}" type="pres">
      <dgm:prSet presAssocID="{921964B1-1417-4906-80E1-336AC23AABE9}" presName="tx1" presStyleLbl="revTx" presStyleIdx="4" presStyleCnt="5"/>
      <dgm:spPr/>
      <dgm:t>
        <a:bodyPr/>
        <a:lstStyle/>
        <a:p>
          <a:endParaRPr lang="ru-RU"/>
        </a:p>
      </dgm:t>
    </dgm:pt>
    <dgm:pt modelId="{3B0172B4-2EF6-4012-B40F-8F7C17A22AE8}" type="pres">
      <dgm:prSet presAssocID="{921964B1-1417-4906-80E1-336AC23AABE9}" presName="vert1" presStyleCnt="0"/>
      <dgm:spPr/>
    </dgm:pt>
  </dgm:ptLst>
  <dgm:cxnLst>
    <dgm:cxn modelId="{817742B2-615D-49C6-B961-915301BB0310}" type="presOf" srcId="{921964B1-1417-4906-80E1-336AC23AABE9}" destId="{1A480290-897F-4C09-A7AC-468516BDCBDB}" srcOrd="0" destOrd="0" presId="urn:microsoft.com/office/officeart/2008/layout/LinedList"/>
    <dgm:cxn modelId="{E2B8B363-CA94-4456-92B7-84DEC06F5EC2}" type="presOf" srcId="{1DEB2063-6017-4190-9D41-19437ED69C5C}" destId="{13596560-88E7-44DC-AF4D-51C2F9383113}" srcOrd="0" destOrd="0" presId="urn:microsoft.com/office/officeart/2008/layout/LinedList"/>
    <dgm:cxn modelId="{79283845-A9D5-4BA1-9795-84A817926DC7}" srcId="{1DEB2063-6017-4190-9D41-19437ED69C5C}" destId="{921964B1-1417-4906-80E1-336AC23AABE9}" srcOrd="4" destOrd="0" parTransId="{372B66BD-E41B-47DE-8A36-EE1DA888CC37}" sibTransId="{CA5553EB-8AC3-4295-86A8-81A59F5D8867}"/>
    <dgm:cxn modelId="{657FFF27-BDDC-409B-AB09-BBCBA264902B}" type="presOf" srcId="{9575ECF8-802E-4B71-BB36-84F74182BD30}" destId="{09047A2C-4FAE-4512-B35A-F975B69A3A00}" srcOrd="0" destOrd="0" presId="urn:microsoft.com/office/officeart/2008/layout/LinedList"/>
    <dgm:cxn modelId="{6A32A058-A29A-4F4A-A5D1-00CC84CD8C7B}" srcId="{1DEB2063-6017-4190-9D41-19437ED69C5C}" destId="{F28275D1-D67B-47CD-9403-F7A0F9A6064F}" srcOrd="3" destOrd="0" parTransId="{596AA7F9-EA5C-49C9-808C-07C447424157}" sibTransId="{1711182C-13D7-4FFA-B683-3F83BC92D5C2}"/>
    <dgm:cxn modelId="{DF847EA4-84CE-496F-BD0D-150D9B1CC58D}" srcId="{1DEB2063-6017-4190-9D41-19437ED69C5C}" destId="{F8F24960-76F0-4001-A702-CD6FEBAA9E89}" srcOrd="1" destOrd="0" parTransId="{93239C6D-1F70-4695-8CEE-E19A6EC167CE}" sibTransId="{BB50059E-53B6-456D-A766-BCEF9C50D563}"/>
    <dgm:cxn modelId="{99725D0B-2155-4644-BDC5-4141AE4E0B34}" srcId="{1DEB2063-6017-4190-9D41-19437ED69C5C}" destId="{9575ECF8-802E-4B71-BB36-84F74182BD30}" srcOrd="0" destOrd="0" parTransId="{0062B963-BC48-41F8-8CE3-6D70BDF11661}" sibTransId="{580CF228-3A27-4402-BB28-8A7916B56E8C}"/>
    <dgm:cxn modelId="{0BA71C8B-480A-4CE7-B1EE-282C51236DCF}" type="presOf" srcId="{C502FFDC-6D87-4292-9F50-CA13E7A96F97}" destId="{A087AA72-92F1-4C5D-BE79-723D19FEB1EB}" srcOrd="0" destOrd="0" presId="urn:microsoft.com/office/officeart/2008/layout/LinedList"/>
    <dgm:cxn modelId="{5933B77F-6296-497D-9D11-F19010F8826E}" type="presOf" srcId="{F28275D1-D67B-47CD-9403-F7A0F9A6064F}" destId="{037C451E-DC80-40CE-B31B-FB73599AA355}" srcOrd="0" destOrd="0" presId="urn:microsoft.com/office/officeart/2008/layout/LinedList"/>
    <dgm:cxn modelId="{59E5FA97-7F2C-442D-B78A-5155A78A2EB1}" type="presOf" srcId="{F8F24960-76F0-4001-A702-CD6FEBAA9E89}" destId="{856C6631-7604-4B8B-9D63-098A3E81B6EC}" srcOrd="0" destOrd="0" presId="urn:microsoft.com/office/officeart/2008/layout/LinedList"/>
    <dgm:cxn modelId="{04A513DA-2BD7-47C4-B610-1C7B2A2E937F}" srcId="{1DEB2063-6017-4190-9D41-19437ED69C5C}" destId="{C502FFDC-6D87-4292-9F50-CA13E7A96F97}" srcOrd="2" destOrd="0" parTransId="{871B77AA-5023-4BA2-8B21-29A1F8C8D04D}" sibTransId="{0FD10AA9-563E-4DBC-87CC-FE5B4EA88D44}"/>
    <dgm:cxn modelId="{DD7DA12D-050E-4B41-BECA-FCCA9B3AD9EA}" type="presParOf" srcId="{13596560-88E7-44DC-AF4D-51C2F9383113}" destId="{D9C61DB3-87BF-4511-94E3-6392498FF4DA}" srcOrd="0" destOrd="0" presId="urn:microsoft.com/office/officeart/2008/layout/LinedList"/>
    <dgm:cxn modelId="{6FFBD1E5-9ECB-418A-8494-11394976C1C2}" type="presParOf" srcId="{13596560-88E7-44DC-AF4D-51C2F9383113}" destId="{65C43B6E-77AB-4A6E-9310-2103293D8329}" srcOrd="1" destOrd="0" presId="urn:microsoft.com/office/officeart/2008/layout/LinedList"/>
    <dgm:cxn modelId="{F30D8227-F6F6-41D9-BFBD-7746B3EDD21B}" type="presParOf" srcId="{65C43B6E-77AB-4A6E-9310-2103293D8329}" destId="{09047A2C-4FAE-4512-B35A-F975B69A3A00}" srcOrd="0" destOrd="0" presId="urn:microsoft.com/office/officeart/2008/layout/LinedList"/>
    <dgm:cxn modelId="{D22D4422-9707-41B7-BFA9-47C8A4543C47}" type="presParOf" srcId="{65C43B6E-77AB-4A6E-9310-2103293D8329}" destId="{B77AEA5D-AAE4-444C-B2E2-D0C765C2BFC2}" srcOrd="1" destOrd="0" presId="urn:microsoft.com/office/officeart/2008/layout/LinedList"/>
    <dgm:cxn modelId="{417A1D20-988F-48CC-8277-43CB096E5F4F}" type="presParOf" srcId="{13596560-88E7-44DC-AF4D-51C2F9383113}" destId="{EFDBDB3D-90FF-4B75-AF97-FFE08480D89A}" srcOrd="2" destOrd="0" presId="urn:microsoft.com/office/officeart/2008/layout/LinedList"/>
    <dgm:cxn modelId="{54F2E4C5-006E-4328-86F5-C24915CA6752}" type="presParOf" srcId="{13596560-88E7-44DC-AF4D-51C2F9383113}" destId="{17EBBAF5-3820-4B50-91A1-71645B5575B5}" srcOrd="3" destOrd="0" presId="urn:microsoft.com/office/officeart/2008/layout/LinedList"/>
    <dgm:cxn modelId="{787D6A5A-DF58-46F4-951B-26B72F3CFF15}" type="presParOf" srcId="{17EBBAF5-3820-4B50-91A1-71645B5575B5}" destId="{856C6631-7604-4B8B-9D63-098A3E81B6EC}" srcOrd="0" destOrd="0" presId="urn:microsoft.com/office/officeart/2008/layout/LinedList"/>
    <dgm:cxn modelId="{64FF526E-1240-44EF-8CA0-8301A815791F}" type="presParOf" srcId="{17EBBAF5-3820-4B50-91A1-71645B5575B5}" destId="{5851D6A3-A96A-46EE-8674-7CED8C69199D}" srcOrd="1" destOrd="0" presId="urn:microsoft.com/office/officeart/2008/layout/LinedList"/>
    <dgm:cxn modelId="{96CAA34C-B6F9-4F5A-BAA2-F0055F8AB603}" type="presParOf" srcId="{13596560-88E7-44DC-AF4D-51C2F9383113}" destId="{46F542C6-EAED-4FDD-9A7E-D331DE1B4CC3}" srcOrd="4" destOrd="0" presId="urn:microsoft.com/office/officeart/2008/layout/LinedList"/>
    <dgm:cxn modelId="{D714DBB0-81AE-4987-A621-FBC62D641412}" type="presParOf" srcId="{13596560-88E7-44DC-AF4D-51C2F9383113}" destId="{8F158119-94DD-4DA6-8238-76288704DA06}" srcOrd="5" destOrd="0" presId="urn:microsoft.com/office/officeart/2008/layout/LinedList"/>
    <dgm:cxn modelId="{BB5D21C8-8C8E-4E8B-8F99-3C6B620FFDB0}" type="presParOf" srcId="{8F158119-94DD-4DA6-8238-76288704DA06}" destId="{A087AA72-92F1-4C5D-BE79-723D19FEB1EB}" srcOrd="0" destOrd="0" presId="urn:microsoft.com/office/officeart/2008/layout/LinedList"/>
    <dgm:cxn modelId="{398547DD-0047-449A-BF23-333172357A18}" type="presParOf" srcId="{8F158119-94DD-4DA6-8238-76288704DA06}" destId="{3EA95C32-643D-425D-99CD-61E3B336DA02}" srcOrd="1" destOrd="0" presId="urn:microsoft.com/office/officeart/2008/layout/LinedList"/>
    <dgm:cxn modelId="{155D9164-B7CA-4903-B72B-32593D4FDF63}" type="presParOf" srcId="{13596560-88E7-44DC-AF4D-51C2F9383113}" destId="{28024534-BA32-47BD-A4FE-309686E8E910}" srcOrd="6" destOrd="0" presId="urn:microsoft.com/office/officeart/2008/layout/LinedList"/>
    <dgm:cxn modelId="{2F55850A-E985-4F48-8696-DF38EF396958}" type="presParOf" srcId="{13596560-88E7-44DC-AF4D-51C2F9383113}" destId="{95B328B3-ED74-4D5E-A594-632BBA7EA347}" srcOrd="7" destOrd="0" presId="urn:microsoft.com/office/officeart/2008/layout/LinedList"/>
    <dgm:cxn modelId="{FDFC259A-5AF2-4F34-83F6-E5E258E102AC}" type="presParOf" srcId="{95B328B3-ED74-4D5E-A594-632BBA7EA347}" destId="{037C451E-DC80-40CE-B31B-FB73599AA355}" srcOrd="0" destOrd="0" presId="urn:microsoft.com/office/officeart/2008/layout/LinedList"/>
    <dgm:cxn modelId="{4D471EBE-834F-4A8E-BDDA-7D6326605C23}" type="presParOf" srcId="{95B328B3-ED74-4D5E-A594-632BBA7EA347}" destId="{C74EDB5E-05E6-4526-8460-CCA1B6AE59D9}" srcOrd="1" destOrd="0" presId="urn:microsoft.com/office/officeart/2008/layout/LinedList"/>
    <dgm:cxn modelId="{AE1A8670-3C6A-4606-9212-82FCF80AE9D2}" type="presParOf" srcId="{13596560-88E7-44DC-AF4D-51C2F9383113}" destId="{C20C3B26-F595-407F-A36B-EB274F59FA00}" srcOrd="8" destOrd="0" presId="urn:microsoft.com/office/officeart/2008/layout/LinedList"/>
    <dgm:cxn modelId="{FCA4B8F9-0500-40AD-9666-BE23A480A5A2}" type="presParOf" srcId="{13596560-88E7-44DC-AF4D-51C2F9383113}" destId="{740C9DBA-0E21-471C-96BE-90F4C500DE61}" srcOrd="9" destOrd="0" presId="urn:microsoft.com/office/officeart/2008/layout/LinedList"/>
    <dgm:cxn modelId="{9AC0014E-901D-4633-AE55-1D3FAEE71659}" type="presParOf" srcId="{740C9DBA-0E21-471C-96BE-90F4C500DE61}" destId="{1A480290-897F-4C09-A7AC-468516BDCBDB}" srcOrd="0" destOrd="0" presId="urn:microsoft.com/office/officeart/2008/layout/LinedList"/>
    <dgm:cxn modelId="{7123AE3E-53B3-4ADE-A5FA-EE37DCBD699E}" type="presParOf" srcId="{740C9DBA-0E21-471C-96BE-90F4C500DE61}" destId="{3B0172B4-2EF6-4012-B40F-8F7C17A22A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68557C-6266-48AD-97F2-C2E1BB9945A3}" type="doc">
      <dgm:prSet loTypeId="urn:microsoft.com/office/officeart/2008/layout/PictureStrip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F88E37-638F-408F-A3AB-2AA1CA9C35A3}">
      <dgm:prSet custT="1"/>
      <dgm:spPr/>
      <dgm:t>
        <a:bodyPr/>
        <a:lstStyle/>
        <a:p>
          <a:pPr rtl="0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консультации;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B5E700-56D3-4AB8-9D07-039DED8D2382}" type="parTrans" cxnId="{32A3B4F6-2796-40C9-B7AB-3387ABF7250A}">
      <dgm:prSet/>
      <dgm:spPr/>
      <dgm:t>
        <a:bodyPr/>
        <a:lstStyle/>
        <a:p>
          <a:endParaRPr lang="ru-RU"/>
        </a:p>
      </dgm:t>
    </dgm:pt>
    <dgm:pt modelId="{5A39A725-12A1-4BB9-B978-29628FF8B6ED}" type="sibTrans" cxnId="{32A3B4F6-2796-40C9-B7AB-3387ABF7250A}">
      <dgm:prSet/>
      <dgm:spPr/>
      <dgm:t>
        <a:bodyPr/>
        <a:lstStyle/>
        <a:p>
          <a:endParaRPr lang="ru-RU"/>
        </a:p>
      </dgm:t>
    </dgm:pt>
    <dgm:pt modelId="{54E22D23-4728-46CA-AE7C-3CDBC7A5F76E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беседы;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70FF116-3651-4F85-AB3F-11125CD5ADBF}" type="parTrans" cxnId="{99E4A822-385D-4A25-9B67-0C11C72C1FF1}">
      <dgm:prSet/>
      <dgm:spPr/>
      <dgm:t>
        <a:bodyPr/>
        <a:lstStyle/>
        <a:p>
          <a:endParaRPr lang="ru-RU"/>
        </a:p>
      </dgm:t>
    </dgm:pt>
    <dgm:pt modelId="{6BEAFE5D-088A-4074-AF66-DDC639461F17}" type="sibTrans" cxnId="{99E4A822-385D-4A25-9B67-0C11C72C1FF1}">
      <dgm:prSet/>
      <dgm:spPr/>
      <dgm:t>
        <a:bodyPr/>
        <a:lstStyle/>
        <a:p>
          <a:endParaRPr lang="ru-RU"/>
        </a:p>
      </dgm:t>
    </dgm:pt>
    <dgm:pt modelId="{F7E89A31-4A57-494C-A5EF-6A9D3ECFD965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тематические родительские собрания;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2E0C04-4833-46C2-9FB7-6CC68F510D89}" type="parTrans" cxnId="{D994B6AD-3913-459D-8058-9234FECAC8CC}">
      <dgm:prSet/>
      <dgm:spPr/>
      <dgm:t>
        <a:bodyPr/>
        <a:lstStyle/>
        <a:p>
          <a:endParaRPr lang="ru-RU"/>
        </a:p>
      </dgm:t>
    </dgm:pt>
    <dgm:pt modelId="{B4FA4380-99A1-43D8-9597-F444ADCC2D51}" type="sibTrans" cxnId="{D994B6AD-3913-459D-8058-9234FECAC8CC}">
      <dgm:prSet/>
      <dgm:spPr/>
      <dgm:t>
        <a:bodyPr/>
        <a:lstStyle/>
        <a:p>
          <a:endParaRPr lang="ru-RU"/>
        </a:p>
      </dgm:t>
    </dgm:pt>
    <dgm:pt modelId="{E2B54A2E-ADB5-4F31-9564-0D348DAD6B2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круглые столы;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962F32B-ED60-4B96-8698-4EB9B0CD5D98}" type="parTrans" cxnId="{F89B9AB5-D276-42B3-85BA-8E85D6157978}">
      <dgm:prSet/>
      <dgm:spPr/>
      <dgm:t>
        <a:bodyPr/>
        <a:lstStyle/>
        <a:p>
          <a:endParaRPr lang="ru-RU"/>
        </a:p>
      </dgm:t>
    </dgm:pt>
    <dgm:pt modelId="{CDB0AB89-2916-4774-A4A1-9D76B9230261}" type="sibTrans" cxnId="{F89B9AB5-D276-42B3-85BA-8E85D6157978}">
      <dgm:prSet/>
      <dgm:spPr/>
      <dgm:t>
        <a:bodyPr/>
        <a:lstStyle/>
        <a:p>
          <a:endParaRPr lang="ru-RU"/>
        </a:p>
      </dgm:t>
    </dgm:pt>
    <dgm:pt modelId="{11619A9C-49BF-44DB-A9D1-901709F07E7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открытые тематические занятия;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6025F6-E41E-47B7-BF01-1355FC1E3CC6}" type="parTrans" cxnId="{18645E66-6DCA-4159-8D0B-E61B1A954CF6}">
      <dgm:prSet/>
      <dgm:spPr/>
      <dgm:t>
        <a:bodyPr/>
        <a:lstStyle/>
        <a:p>
          <a:endParaRPr lang="ru-RU"/>
        </a:p>
      </dgm:t>
    </dgm:pt>
    <dgm:pt modelId="{7606E909-A5F3-47E8-8F7C-BF0542E2C39C}" type="sibTrans" cxnId="{18645E66-6DCA-4159-8D0B-E61B1A954CF6}">
      <dgm:prSet/>
      <dgm:spPr/>
      <dgm:t>
        <a:bodyPr/>
        <a:lstStyle/>
        <a:p>
          <a:endParaRPr lang="ru-RU"/>
        </a:p>
      </dgm:t>
    </dgm:pt>
    <dgm:pt modelId="{6356FA07-E1B0-4832-B4D5-EA28C2D16267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мастер-классы;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314A15-538E-4492-AC53-1DA2E53FD366}" type="parTrans" cxnId="{7CBC237D-39D9-4EDE-9740-A2EF264A3D1C}">
      <dgm:prSet/>
      <dgm:spPr/>
      <dgm:t>
        <a:bodyPr/>
        <a:lstStyle/>
        <a:p>
          <a:endParaRPr lang="ru-RU"/>
        </a:p>
      </dgm:t>
    </dgm:pt>
    <dgm:pt modelId="{085066FF-9B94-458F-B342-9C6058B41AD4}" type="sibTrans" cxnId="{7CBC237D-39D9-4EDE-9740-A2EF264A3D1C}">
      <dgm:prSet/>
      <dgm:spPr/>
      <dgm:t>
        <a:bodyPr/>
        <a:lstStyle/>
        <a:p>
          <a:endParaRPr lang="ru-RU"/>
        </a:p>
      </dgm:t>
    </dgm:pt>
    <dgm:pt modelId="{B9D78B29-C202-4327-9E14-30B4216E0164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родительский клуб;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77EF75F-44C1-4AD5-A65A-D00A185540CA}" type="parTrans" cxnId="{1C605444-ED29-4A8A-AB4F-5EC20EEFDCBD}">
      <dgm:prSet/>
      <dgm:spPr/>
      <dgm:t>
        <a:bodyPr/>
        <a:lstStyle/>
        <a:p>
          <a:endParaRPr lang="ru-RU"/>
        </a:p>
      </dgm:t>
    </dgm:pt>
    <dgm:pt modelId="{F895621D-840E-4A3C-B2F2-51212FAED377}" type="sibTrans" cxnId="{1C605444-ED29-4A8A-AB4F-5EC20EEFDCBD}">
      <dgm:prSet/>
      <dgm:spPr/>
      <dgm:t>
        <a:bodyPr/>
        <a:lstStyle/>
        <a:p>
          <a:endParaRPr lang="ru-RU"/>
        </a:p>
      </dgm:t>
    </dgm:pt>
    <dgm:pt modelId="{4D1C8E9C-5571-4CF4-8243-3EBF053B5A11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оформление информационных стендов;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2469B4-9BBA-45D5-822E-B9BD2BDD1919}" type="parTrans" cxnId="{286A05EC-6674-46C6-8DF7-6416D9FDD33D}">
      <dgm:prSet/>
      <dgm:spPr/>
      <dgm:t>
        <a:bodyPr/>
        <a:lstStyle/>
        <a:p>
          <a:endParaRPr lang="ru-RU"/>
        </a:p>
      </dgm:t>
    </dgm:pt>
    <dgm:pt modelId="{D23798AD-8B6E-4BB6-9A7F-F2EF3D1A00E8}" type="sibTrans" cxnId="{286A05EC-6674-46C6-8DF7-6416D9FDD33D}">
      <dgm:prSet/>
      <dgm:spPr/>
      <dgm:t>
        <a:bodyPr/>
        <a:lstStyle/>
        <a:p>
          <a:endParaRPr lang="ru-RU"/>
        </a:p>
      </dgm:t>
    </dgm:pt>
    <dgm:pt modelId="{492768C6-4A75-4C1A-9112-773684F03739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привлечение родителей к       участию в праздниках 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60FB9F6-2541-43E7-BC13-332FF4F706A3}" type="parTrans" cxnId="{EED889A4-E939-4393-BEC6-20890D146B89}">
      <dgm:prSet/>
      <dgm:spPr/>
      <dgm:t>
        <a:bodyPr/>
        <a:lstStyle/>
        <a:p>
          <a:endParaRPr lang="ru-RU"/>
        </a:p>
      </dgm:t>
    </dgm:pt>
    <dgm:pt modelId="{104730E1-A24A-49E1-92F7-14F172975312}" type="sibTrans" cxnId="{EED889A4-E939-4393-BEC6-20890D146B89}">
      <dgm:prSet/>
      <dgm:spPr/>
      <dgm:t>
        <a:bodyPr/>
        <a:lstStyle/>
        <a:p>
          <a:endParaRPr lang="ru-RU"/>
        </a:p>
      </dgm:t>
    </dgm:pt>
    <dgm:pt modelId="{22455A16-10E2-442E-8E82-7271DC90AA52}">
      <dgm:prSet custT="1"/>
      <dgm:spPr/>
      <dgm:t>
        <a:bodyPr/>
        <a:lstStyle/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совместное творчество;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696BD9-5F60-4B2C-A244-6BA41466D760}" type="sibTrans" cxnId="{5FB0DCBA-C5BA-422E-A47D-C7731E91A8F7}">
      <dgm:prSet/>
      <dgm:spPr/>
      <dgm:t>
        <a:bodyPr/>
        <a:lstStyle/>
        <a:p>
          <a:endParaRPr lang="ru-RU"/>
        </a:p>
      </dgm:t>
    </dgm:pt>
    <dgm:pt modelId="{980105CE-16F8-4EFC-98A6-D6BD3879213B}" type="parTrans" cxnId="{5FB0DCBA-C5BA-422E-A47D-C7731E91A8F7}">
      <dgm:prSet/>
      <dgm:spPr/>
      <dgm:t>
        <a:bodyPr/>
        <a:lstStyle/>
        <a:p>
          <a:endParaRPr lang="ru-RU"/>
        </a:p>
      </dgm:t>
    </dgm:pt>
    <dgm:pt modelId="{D7E3BFCE-4302-4AF3-BF04-55120F440E92}">
      <dgm:prSet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фото-выставки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2F133A-776E-4074-9FF1-8F31776B69F8}" type="sibTrans" cxnId="{5FC2412F-95E4-4696-AD84-A84B1ECF8CBF}">
      <dgm:prSet/>
      <dgm:spPr/>
      <dgm:t>
        <a:bodyPr/>
        <a:lstStyle/>
        <a:p>
          <a:endParaRPr lang="ru-RU"/>
        </a:p>
      </dgm:t>
    </dgm:pt>
    <dgm:pt modelId="{6068624E-FC4D-4952-9F3D-C3EE343C854D}" type="parTrans" cxnId="{5FC2412F-95E4-4696-AD84-A84B1ECF8CBF}">
      <dgm:prSet/>
      <dgm:spPr/>
      <dgm:t>
        <a:bodyPr/>
        <a:lstStyle/>
        <a:p>
          <a:endParaRPr lang="ru-RU"/>
        </a:p>
      </dgm:t>
    </dgm:pt>
    <dgm:pt modelId="{D934E492-190B-4A56-9A97-6EC57D6D1DD6}" type="pres">
      <dgm:prSet presAssocID="{7F68557C-6266-48AD-97F2-C2E1BB9945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C5CC2-9E8B-4C8E-BAB6-64DF0ADBE2E2}" type="pres">
      <dgm:prSet presAssocID="{C1F88E37-638F-408F-A3AB-2AA1CA9C35A3}" presName="composite" presStyleCnt="0"/>
      <dgm:spPr/>
    </dgm:pt>
    <dgm:pt modelId="{E7B974D2-2FD2-4223-8E99-8AEB413C08E8}" type="pres">
      <dgm:prSet presAssocID="{C1F88E37-638F-408F-A3AB-2AA1CA9C35A3}" presName="rect1" presStyleLbl="trAlignAcc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B8565-359C-4B25-9597-BFA86DC6480E}" type="pres">
      <dgm:prSet presAssocID="{C1F88E37-638F-408F-A3AB-2AA1CA9C35A3}" presName="rect2" presStyleLbl="fgImgPlace1" presStyleIdx="0" presStyleCnt="11"/>
      <dgm:spPr/>
    </dgm:pt>
    <dgm:pt modelId="{317A1635-1CE8-4F4E-8CDB-4AB70783CFD4}" type="pres">
      <dgm:prSet presAssocID="{5A39A725-12A1-4BB9-B978-29628FF8B6ED}" presName="sibTrans" presStyleCnt="0"/>
      <dgm:spPr/>
    </dgm:pt>
    <dgm:pt modelId="{236F0C6B-760C-4474-9A59-0CBE1941FAE7}" type="pres">
      <dgm:prSet presAssocID="{54E22D23-4728-46CA-AE7C-3CDBC7A5F76E}" presName="composite" presStyleCnt="0"/>
      <dgm:spPr/>
    </dgm:pt>
    <dgm:pt modelId="{63957030-EC04-4B9A-A0CB-AADD7769E937}" type="pres">
      <dgm:prSet presAssocID="{54E22D23-4728-46CA-AE7C-3CDBC7A5F76E}" presName="rect1" presStyleLbl="trAlignAcc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9B845-8F80-4F26-A2EC-A721AF00F897}" type="pres">
      <dgm:prSet presAssocID="{54E22D23-4728-46CA-AE7C-3CDBC7A5F76E}" presName="rect2" presStyleLbl="fgImgPlace1" presStyleIdx="1" presStyleCnt="11"/>
      <dgm:spPr/>
    </dgm:pt>
    <dgm:pt modelId="{B1295121-BC5B-4A89-80FF-CC52ADDA1140}" type="pres">
      <dgm:prSet presAssocID="{6BEAFE5D-088A-4074-AF66-DDC639461F17}" presName="sibTrans" presStyleCnt="0"/>
      <dgm:spPr/>
    </dgm:pt>
    <dgm:pt modelId="{2D74305D-0042-4F49-A796-68CBEB7998E9}" type="pres">
      <dgm:prSet presAssocID="{F7E89A31-4A57-494C-A5EF-6A9D3ECFD965}" presName="composite" presStyleCnt="0"/>
      <dgm:spPr/>
    </dgm:pt>
    <dgm:pt modelId="{1006686E-CC5C-4545-B500-FFF5D6C602A0}" type="pres">
      <dgm:prSet presAssocID="{F7E89A31-4A57-494C-A5EF-6A9D3ECFD965}" presName="rect1" presStyleLbl="trAlignAcc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05FB0-0992-4116-9D38-267D8691FD8E}" type="pres">
      <dgm:prSet presAssocID="{F7E89A31-4A57-494C-A5EF-6A9D3ECFD965}" presName="rect2" presStyleLbl="fgImgPlace1" presStyleIdx="2" presStyleCnt="11"/>
      <dgm:spPr/>
    </dgm:pt>
    <dgm:pt modelId="{29760C74-1E92-481A-A24D-08BAC775AA36}" type="pres">
      <dgm:prSet presAssocID="{B4FA4380-99A1-43D8-9597-F444ADCC2D51}" presName="sibTrans" presStyleCnt="0"/>
      <dgm:spPr/>
    </dgm:pt>
    <dgm:pt modelId="{4337A87F-1FBF-4A1D-99BA-3BAD0F099B84}" type="pres">
      <dgm:prSet presAssocID="{E2B54A2E-ADB5-4F31-9564-0D348DAD6B29}" presName="composite" presStyleCnt="0"/>
      <dgm:spPr/>
    </dgm:pt>
    <dgm:pt modelId="{2AECE88B-36D2-445C-8093-0C14F04820E2}" type="pres">
      <dgm:prSet presAssocID="{E2B54A2E-ADB5-4F31-9564-0D348DAD6B29}" presName="rect1" presStyleLbl="trAlignAcc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2719B-2057-4625-9C65-67430DFAAD73}" type="pres">
      <dgm:prSet presAssocID="{E2B54A2E-ADB5-4F31-9564-0D348DAD6B29}" presName="rect2" presStyleLbl="fgImgPlace1" presStyleIdx="3" presStyleCnt="11"/>
      <dgm:spPr/>
    </dgm:pt>
    <dgm:pt modelId="{EF5A1915-0E1D-4E43-964E-58362CCC8FEB}" type="pres">
      <dgm:prSet presAssocID="{CDB0AB89-2916-4774-A4A1-9D76B9230261}" presName="sibTrans" presStyleCnt="0"/>
      <dgm:spPr/>
    </dgm:pt>
    <dgm:pt modelId="{CAB0252D-2CE8-44E1-ACD2-C0C64C34978A}" type="pres">
      <dgm:prSet presAssocID="{11619A9C-49BF-44DB-A9D1-901709F07E72}" presName="composite" presStyleCnt="0"/>
      <dgm:spPr/>
    </dgm:pt>
    <dgm:pt modelId="{A155FA77-DEF4-42E1-B799-37ADC66CC151}" type="pres">
      <dgm:prSet presAssocID="{11619A9C-49BF-44DB-A9D1-901709F07E72}" presName="rect1" presStyleLbl="trAlignAcc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FE699-05A5-4C13-9042-3F8715EE8355}" type="pres">
      <dgm:prSet presAssocID="{11619A9C-49BF-44DB-A9D1-901709F07E72}" presName="rect2" presStyleLbl="fgImgPlace1" presStyleIdx="4" presStyleCnt="11"/>
      <dgm:spPr/>
    </dgm:pt>
    <dgm:pt modelId="{0194054B-844E-4D29-930D-148C0483C87C}" type="pres">
      <dgm:prSet presAssocID="{7606E909-A5F3-47E8-8F7C-BF0542E2C39C}" presName="sibTrans" presStyleCnt="0"/>
      <dgm:spPr/>
    </dgm:pt>
    <dgm:pt modelId="{9E8C33E0-FF1B-413A-87E3-B8496B1F1C00}" type="pres">
      <dgm:prSet presAssocID="{D7E3BFCE-4302-4AF3-BF04-55120F440E92}" presName="composite" presStyleCnt="0"/>
      <dgm:spPr/>
    </dgm:pt>
    <dgm:pt modelId="{4AF8893E-98E1-46A5-AE5A-65239D1E28CF}" type="pres">
      <dgm:prSet presAssocID="{D7E3BFCE-4302-4AF3-BF04-55120F440E92}" presName="rect1" presStyleLbl="trAlignAcc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A2E0F-48E0-4CCD-95DE-BD0C8D26CC0D}" type="pres">
      <dgm:prSet presAssocID="{D7E3BFCE-4302-4AF3-BF04-55120F440E92}" presName="rect2" presStyleLbl="fgImgPlace1" presStyleIdx="5" presStyleCnt="11"/>
      <dgm:spPr/>
    </dgm:pt>
    <dgm:pt modelId="{9938E411-969D-4731-B733-82F376EFBD21}" type="pres">
      <dgm:prSet presAssocID="{122F133A-776E-4074-9FF1-8F31776B69F8}" presName="sibTrans" presStyleCnt="0"/>
      <dgm:spPr/>
    </dgm:pt>
    <dgm:pt modelId="{3DA66D2B-87A7-44E6-B5BC-5D1C02742A92}" type="pres">
      <dgm:prSet presAssocID="{22455A16-10E2-442E-8E82-7271DC90AA52}" presName="composite" presStyleCnt="0"/>
      <dgm:spPr/>
    </dgm:pt>
    <dgm:pt modelId="{5B285DC6-0822-4A70-9B30-48FA57CBA85D}" type="pres">
      <dgm:prSet presAssocID="{22455A16-10E2-442E-8E82-7271DC90AA52}" presName="rect1" presStyleLbl="trAlignAcc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A0B22-7A8E-4B0F-AF95-49ED78DB6AC7}" type="pres">
      <dgm:prSet presAssocID="{22455A16-10E2-442E-8E82-7271DC90AA52}" presName="rect2" presStyleLbl="fgImgPlace1" presStyleIdx="6" presStyleCnt="11"/>
      <dgm:spPr/>
    </dgm:pt>
    <dgm:pt modelId="{5C1DB1A0-0AF0-4D5D-98A5-2C87A72DA585}" type="pres">
      <dgm:prSet presAssocID="{A9696BD9-5F60-4B2C-A244-6BA41466D760}" presName="sibTrans" presStyleCnt="0"/>
      <dgm:spPr/>
    </dgm:pt>
    <dgm:pt modelId="{0F51B2FE-F7EE-4120-A67B-01FB2948FA0C}" type="pres">
      <dgm:prSet presAssocID="{6356FA07-E1B0-4832-B4D5-EA28C2D16267}" presName="composite" presStyleCnt="0"/>
      <dgm:spPr/>
    </dgm:pt>
    <dgm:pt modelId="{6B9CBC87-9F1D-4652-9384-BCDD9945DA0E}" type="pres">
      <dgm:prSet presAssocID="{6356FA07-E1B0-4832-B4D5-EA28C2D16267}" presName="rect1" presStyleLbl="trAlignAcc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6237-FF5B-4DE3-9CBF-9E4A8124EA75}" type="pres">
      <dgm:prSet presAssocID="{6356FA07-E1B0-4832-B4D5-EA28C2D16267}" presName="rect2" presStyleLbl="fgImgPlace1" presStyleIdx="7" presStyleCnt="11"/>
      <dgm:spPr/>
    </dgm:pt>
    <dgm:pt modelId="{89A88DC6-0FB7-44FA-BDB6-07A1F8622352}" type="pres">
      <dgm:prSet presAssocID="{085066FF-9B94-458F-B342-9C6058B41AD4}" presName="sibTrans" presStyleCnt="0"/>
      <dgm:spPr/>
    </dgm:pt>
    <dgm:pt modelId="{2B241713-9EF3-4253-AC52-117F49F0937E}" type="pres">
      <dgm:prSet presAssocID="{B9D78B29-C202-4327-9E14-30B4216E0164}" presName="composite" presStyleCnt="0"/>
      <dgm:spPr/>
    </dgm:pt>
    <dgm:pt modelId="{BA871A59-18E4-4012-8770-AA8AC6AB3DB0}" type="pres">
      <dgm:prSet presAssocID="{B9D78B29-C202-4327-9E14-30B4216E0164}" presName="rect1" presStyleLbl="trAlignAcc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02848-611D-4181-94FF-6EF9174DC6CC}" type="pres">
      <dgm:prSet presAssocID="{B9D78B29-C202-4327-9E14-30B4216E0164}" presName="rect2" presStyleLbl="fgImgPlace1" presStyleIdx="8" presStyleCnt="11"/>
      <dgm:spPr/>
    </dgm:pt>
    <dgm:pt modelId="{D7A1852D-475C-4988-9878-AA90085DC43A}" type="pres">
      <dgm:prSet presAssocID="{F895621D-840E-4A3C-B2F2-51212FAED377}" presName="sibTrans" presStyleCnt="0"/>
      <dgm:spPr/>
    </dgm:pt>
    <dgm:pt modelId="{8FD96C4F-38C0-4ED5-A518-1A69B51636CC}" type="pres">
      <dgm:prSet presAssocID="{4D1C8E9C-5571-4CF4-8243-3EBF053B5A11}" presName="composite" presStyleCnt="0"/>
      <dgm:spPr/>
    </dgm:pt>
    <dgm:pt modelId="{C69B5B6A-0EBB-4315-AA1E-3CE47750D22E}" type="pres">
      <dgm:prSet presAssocID="{4D1C8E9C-5571-4CF4-8243-3EBF053B5A11}" presName="rect1" presStyleLbl="trAlignAcc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698E8-C438-425B-81CC-6A17E9F74A49}" type="pres">
      <dgm:prSet presAssocID="{4D1C8E9C-5571-4CF4-8243-3EBF053B5A11}" presName="rect2" presStyleLbl="fgImgPlace1" presStyleIdx="9" presStyleCnt="11"/>
      <dgm:spPr/>
    </dgm:pt>
    <dgm:pt modelId="{0DC14706-12BF-4A3D-9F23-6549EB0EF85A}" type="pres">
      <dgm:prSet presAssocID="{D23798AD-8B6E-4BB6-9A7F-F2EF3D1A00E8}" presName="sibTrans" presStyleCnt="0"/>
      <dgm:spPr/>
    </dgm:pt>
    <dgm:pt modelId="{F9BEA38B-C71D-4863-95A7-FE8EBBD7EF18}" type="pres">
      <dgm:prSet presAssocID="{492768C6-4A75-4C1A-9112-773684F03739}" presName="composite" presStyleCnt="0"/>
      <dgm:spPr/>
    </dgm:pt>
    <dgm:pt modelId="{C1E8F1D2-D979-4DD7-B752-CFAEEFC1EE4D}" type="pres">
      <dgm:prSet presAssocID="{492768C6-4A75-4C1A-9112-773684F03739}" presName="rect1" presStyleLbl="trAlignAcc1" presStyleIdx="10" presStyleCnt="11" custScaleX="143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856C6-DAB7-4418-B099-5DBEA670E372}" type="pres">
      <dgm:prSet presAssocID="{492768C6-4A75-4C1A-9112-773684F03739}" presName="rect2" presStyleLbl="fgImgPlace1" presStyleIdx="10" presStyleCnt="11" custLinFactNeighborX="-91791" custLinFactNeighborY="-5123"/>
      <dgm:spPr/>
    </dgm:pt>
  </dgm:ptLst>
  <dgm:cxnLst>
    <dgm:cxn modelId="{7CBC237D-39D9-4EDE-9740-A2EF264A3D1C}" srcId="{7F68557C-6266-48AD-97F2-C2E1BB9945A3}" destId="{6356FA07-E1B0-4832-B4D5-EA28C2D16267}" srcOrd="7" destOrd="0" parTransId="{1E314A15-538E-4492-AC53-1DA2E53FD366}" sibTransId="{085066FF-9B94-458F-B342-9C6058B41AD4}"/>
    <dgm:cxn modelId="{32A3B4F6-2796-40C9-B7AB-3387ABF7250A}" srcId="{7F68557C-6266-48AD-97F2-C2E1BB9945A3}" destId="{C1F88E37-638F-408F-A3AB-2AA1CA9C35A3}" srcOrd="0" destOrd="0" parTransId="{5EB5E700-56D3-4AB8-9D07-039DED8D2382}" sibTransId="{5A39A725-12A1-4BB9-B978-29628FF8B6ED}"/>
    <dgm:cxn modelId="{13C46F74-DC86-46D6-A281-CB595DE372A3}" type="presOf" srcId="{E2B54A2E-ADB5-4F31-9564-0D348DAD6B29}" destId="{2AECE88B-36D2-445C-8093-0C14F04820E2}" srcOrd="0" destOrd="0" presId="urn:microsoft.com/office/officeart/2008/layout/PictureStrips"/>
    <dgm:cxn modelId="{766292C1-06AB-4031-92DA-44EFE52D137F}" type="presOf" srcId="{54E22D23-4728-46CA-AE7C-3CDBC7A5F76E}" destId="{63957030-EC04-4B9A-A0CB-AADD7769E937}" srcOrd="0" destOrd="0" presId="urn:microsoft.com/office/officeart/2008/layout/PictureStrips"/>
    <dgm:cxn modelId="{286A05EC-6674-46C6-8DF7-6416D9FDD33D}" srcId="{7F68557C-6266-48AD-97F2-C2E1BB9945A3}" destId="{4D1C8E9C-5571-4CF4-8243-3EBF053B5A11}" srcOrd="9" destOrd="0" parTransId="{A12469B4-9BBA-45D5-822E-B9BD2BDD1919}" sibTransId="{D23798AD-8B6E-4BB6-9A7F-F2EF3D1A00E8}"/>
    <dgm:cxn modelId="{2E2EC6DF-1C10-4B1B-A88C-E7E826A79B13}" type="presOf" srcId="{11619A9C-49BF-44DB-A9D1-901709F07E72}" destId="{A155FA77-DEF4-42E1-B799-37ADC66CC151}" srcOrd="0" destOrd="0" presId="urn:microsoft.com/office/officeart/2008/layout/PictureStrips"/>
    <dgm:cxn modelId="{0FC4892E-6386-4DF0-B15F-2BF65F3E4B6F}" type="presOf" srcId="{B9D78B29-C202-4327-9E14-30B4216E0164}" destId="{BA871A59-18E4-4012-8770-AA8AC6AB3DB0}" srcOrd="0" destOrd="0" presId="urn:microsoft.com/office/officeart/2008/layout/PictureStrips"/>
    <dgm:cxn modelId="{5130BF33-AF6E-4636-97EB-8413AE2569A1}" type="presOf" srcId="{C1F88E37-638F-408F-A3AB-2AA1CA9C35A3}" destId="{E7B974D2-2FD2-4223-8E99-8AEB413C08E8}" srcOrd="0" destOrd="0" presId="urn:microsoft.com/office/officeart/2008/layout/PictureStrips"/>
    <dgm:cxn modelId="{99E4A822-385D-4A25-9B67-0C11C72C1FF1}" srcId="{7F68557C-6266-48AD-97F2-C2E1BB9945A3}" destId="{54E22D23-4728-46CA-AE7C-3CDBC7A5F76E}" srcOrd="1" destOrd="0" parTransId="{370FF116-3651-4F85-AB3F-11125CD5ADBF}" sibTransId="{6BEAFE5D-088A-4074-AF66-DDC639461F17}"/>
    <dgm:cxn modelId="{AF4498B8-F57A-4E51-B91F-76A8E771F697}" type="presOf" srcId="{4D1C8E9C-5571-4CF4-8243-3EBF053B5A11}" destId="{C69B5B6A-0EBB-4315-AA1E-3CE47750D22E}" srcOrd="0" destOrd="0" presId="urn:microsoft.com/office/officeart/2008/layout/PictureStrips"/>
    <dgm:cxn modelId="{18645E66-6DCA-4159-8D0B-E61B1A954CF6}" srcId="{7F68557C-6266-48AD-97F2-C2E1BB9945A3}" destId="{11619A9C-49BF-44DB-A9D1-901709F07E72}" srcOrd="4" destOrd="0" parTransId="{CD6025F6-E41E-47B7-BF01-1355FC1E3CC6}" sibTransId="{7606E909-A5F3-47E8-8F7C-BF0542E2C39C}"/>
    <dgm:cxn modelId="{ADBDC475-79E1-4846-80ED-34A5F7A3346B}" type="presOf" srcId="{D7E3BFCE-4302-4AF3-BF04-55120F440E92}" destId="{4AF8893E-98E1-46A5-AE5A-65239D1E28CF}" srcOrd="0" destOrd="0" presId="urn:microsoft.com/office/officeart/2008/layout/PictureStrips"/>
    <dgm:cxn modelId="{19027E32-4606-4088-AB39-C6DA0FE8ABAB}" type="presOf" srcId="{492768C6-4A75-4C1A-9112-773684F03739}" destId="{C1E8F1D2-D979-4DD7-B752-CFAEEFC1EE4D}" srcOrd="0" destOrd="0" presId="urn:microsoft.com/office/officeart/2008/layout/PictureStrips"/>
    <dgm:cxn modelId="{F89B9AB5-D276-42B3-85BA-8E85D6157978}" srcId="{7F68557C-6266-48AD-97F2-C2E1BB9945A3}" destId="{E2B54A2E-ADB5-4F31-9564-0D348DAD6B29}" srcOrd="3" destOrd="0" parTransId="{1962F32B-ED60-4B96-8698-4EB9B0CD5D98}" sibTransId="{CDB0AB89-2916-4774-A4A1-9D76B9230261}"/>
    <dgm:cxn modelId="{5FB0DCBA-C5BA-422E-A47D-C7731E91A8F7}" srcId="{7F68557C-6266-48AD-97F2-C2E1BB9945A3}" destId="{22455A16-10E2-442E-8E82-7271DC90AA52}" srcOrd="6" destOrd="0" parTransId="{980105CE-16F8-4EFC-98A6-D6BD3879213B}" sibTransId="{A9696BD9-5F60-4B2C-A244-6BA41466D760}"/>
    <dgm:cxn modelId="{1C605444-ED29-4A8A-AB4F-5EC20EEFDCBD}" srcId="{7F68557C-6266-48AD-97F2-C2E1BB9945A3}" destId="{B9D78B29-C202-4327-9E14-30B4216E0164}" srcOrd="8" destOrd="0" parTransId="{777EF75F-44C1-4AD5-A65A-D00A185540CA}" sibTransId="{F895621D-840E-4A3C-B2F2-51212FAED377}"/>
    <dgm:cxn modelId="{D994B6AD-3913-459D-8058-9234FECAC8CC}" srcId="{7F68557C-6266-48AD-97F2-C2E1BB9945A3}" destId="{F7E89A31-4A57-494C-A5EF-6A9D3ECFD965}" srcOrd="2" destOrd="0" parTransId="{552E0C04-4833-46C2-9FB7-6CC68F510D89}" sibTransId="{B4FA4380-99A1-43D8-9597-F444ADCC2D51}"/>
    <dgm:cxn modelId="{9007107B-AECD-4129-94E7-C350D5247E66}" type="presOf" srcId="{6356FA07-E1B0-4832-B4D5-EA28C2D16267}" destId="{6B9CBC87-9F1D-4652-9384-BCDD9945DA0E}" srcOrd="0" destOrd="0" presId="urn:microsoft.com/office/officeart/2008/layout/PictureStrips"/>
    <dgm:cxn modelId="{AAA865A0-E596-440D-B1B4-9F013944C315}" type="presOf" srcId="{22455A16-10E2-442E-8E82-7271DC90AA52}" destId="{5B285DC6-0822-4A70-9B30-48FA57CBA85D}" srcOrd="0" destOrd="0" presId="urn:microsoft.com/office/officeart/2008/layout/PictureStrips"/>
    <dgm:cxn modelId="{EED889A4-E939-4393-BEC6-20890D146B89}" srcId="{7F68557C-6266-48AD-97F2-C2E1BB9945A3}" destId="{492768C6-4A75-4C1A-9112-773684F03739}" srcOrd="10" destOrd="0" parTransId="{460FB9F6-2541-43E7-BC13-332FF4F706A3}" sibTransId="{104730E1-A24A-49E1-92F7-14F172975312}"/>
    <dgm:cxn modelId="{5FC2412F-95E4-4696-AD84-A84B1ECF8CBF}" srcId="{7F68557C-6266-48AD-97F2-C2E1BB9945A3}" destId="{D7E3BFCE-4302-4AF3-BF04-55120F440E92}" srcOrd="5" destOrd="0" parTransId="{6068624E-FC4D-4952-9F3D-C3EE343C854D}" sibTransId="{122F133A-776E-4074-9FF1-8F31776B69F8}"/>
    <dgm:cxn modelId="{C22D340D-851B-4242-BFE0-33B81AFC06A3}" type="presOf" srcId="{F7E89A31-4A57-494C-A5EF-6A9D3ECFD965}" destId="{1006686E-CC5C-4545-B500-FFF5D6C602A0}" srcOrd="0" destOrd="0" presId="urn:microsoft.com/office/officeart/2008/layout/PictureStrips"/>
    <dgm:cxn modelId="{C7DE0F5D-8273-4391-A10D-6495F366E336}" type="presOf" srcId="{7F68557C-6266-48AD-97F2-C2E1BB9945A3}" destId="{D934E492-190B-4A56-9A97-6EC57D6D1DD6}" srcOrd="0" destOrd="0" presId="urn:microsoft.com/office/officeart/2008/layout/PictureStrips"/>
    <dgm:cxn modelId="{2E179200-5D2C-4DBF-84C4-5087E63B7C7D}" type="presParOf" srcId="{D934E492-190B-4A56-9A97-6EC57D6D1DD6}" destId="{8CAC5CC2-9E8B-4C8E-BAB6-64DF0ADBE2E2}" srcOrd="0" destOrd="0" presId="urn:microsoft.com/office/officeart/2008/layout/PictureStrips"/>
    <dgm:cxn modelId="{694BC00F-E4D2-4B0D-8663-94C9131E26C3}" type="presParOf" srcId="{8CAC5CC2-9E8B-4C8E-BAB6-64DF0ADBE2E2}" destId="{E7B974D2-2FD2-4223-8E99-8AEB413C08E8}" srcOrd="0" destOrd="0" presId="urn:microsoft.com/office/officeart/2008/layout/PictureStrips"/>
    <dgm:cxn modelId="{526A5A1B-296C-4C82-8DEA-4E37F8321C13}" type="presParOf" srcId="{8CAC5CC2-9E8B-4C8E-BAB6-64DF0ADBE2E2}" destId="{08FB8565-359C-4B25-9597-BFA86DC6480E}" srcOrd="1" destOrd="0" presId="urn:microsoft.com/office/officeart/2008/layout/PictureStrips"/>
    <dgm:cxn modelId="{F6CFF476-E3C1-4139-919F-620D1794EADB}" type="presParOf" srcId="{D934E492-190B-4A56-9A97-6EC57D6D1DD6}" destId="{317A1635-1CE8-4F4E-8CDB-4AB70783CFD4}" srcOrd="1" destOrd="0" presId="urn:microsoft.com/office/officeart/2008/layout/PictureStrips"/>
    <dgm:cxn modelId="{CDB360B6-5A64-45E2-898A-CDEE3A74B170}" type="presParOf" srcId="{D934E492-190B-4A56-9A97-6EC57D6D1DD6}" destId="{236F0C6B-760C-4474-9A59-0CBE1941FAE7}" srcOrd="2" destOrd="0" presId="urn:microsoft.com/office/officeart/2008/layout/PictureStrips"/>
    <dgm:cxn modelId="{99DD0E1F-4999-48C4-AE17-82E4C5B69DCE}" type="presParOf" srcId="{236F0C6B-760C-4474-9A59-0CBE1941FAE7}" destId="{63957030-EC04-4B9A-A0CB-AADD7769E937}" srcOrd="0" destOrd="0" presId="urn:microsoft.com/office/officeart/2008/layout/PictureStrips"/>
    <dgm:cxn modelId="{D888A071-DEA1-4773-A506-73040E2DA37F}" type="presParOf" srcId="{236F0C6B-760C-4474-9A59-0CBE1941FAE7}" destId="{7459B845-8F80-4F26-A2EC-A721AF00F897}" srcOrd="1" destOrd="0" presId="urn:microsoft.com/office/officeart/2008/layout/PictureStrips"/>
    <dgm:cxn modelId="{E01A2048-89C7-414D-99FF-F4C314A6F46B}" type="presParOf" srcId="{D934E492-190B-4A56-9A97-6EC57D6D1DD6}" destId="{B1295121-BC5B-4A89-80FF-CC52ADDA1140}" srcOrd="3" destOrd="0" presId="urn:microsoft.com/office/officeart/2008/layout/PictureStrips"/>
    <dgm:cxn modelId="{B37FE0E1-1B29-4A2A-AB19-DBEA08B8D84F}" type="presParOf" srcId="{D934E492-190B-4A56-9A97-6EC57D6D1DD6}" destId="{2D74305D-0042-4F49-A796-68CBEB7998E9}" srcOrd="4" destOrd="0" presId="urn:microsoft.com/office/officeart/2008/layout/PictureStrips"/>
    <dgm:cxn modelId="{B74B7111-A6A0-44FB-A0A9-ECA5B65884D6}" type="presParOf" srcId="{2D74305D-0042-4F49-A796-68CBEB7998E9}" destId="{1006686E-CC5C-4545-B500-FFF5D6C602A0}" srcOrd="0" destOrd="0" presId="urn:microsoft.com/office/officeart/2008/layout/PictureStrips"/>
    <dgm:cxn modelId="{113322B9-D672-4E0E-80E5-D7E8476A8A5C}" type="presParOf" srcId="{2D74305D-0042-4F49-A796-68CBEB7998E9}" destId="{78F05FB0-0992-4116-9D38-267D8691FD8E}" srcOrd="1" destOrd="0" presId="urn:microsoft.com/office/officeart/2008/layout/PictureStrips"/>
    <dgm:cxn modelId="{C864764C-D650-4131-9145-E9E21F2AFBCD}" type="presParOf" srcId="{D934E492-190B-4A56-9A97-6EC57D6D1DD6}" destId="{29760C74-1E92-481A-A24D-08BAC775AA36}" srcOrd="5" destOrd="0" presId="urn:microsoft.com/office/officeart/2008/layout/PictureStrips"/>
    <dgm:cxn modelId="{74A534FC-5E1C-4555-A551-D15EB1EC43FA}" type="presParOf" srcId="{D934E492-190B-4A56-9A97-6EC57D6D1DD6}" destId="{4337A87F-1FBF-4A1D-99BA-3BAD0F099B84}" srcOrd="6" destOrd="0" presId="urn:microsoft.com/office/officeart/2008/layout/PictureStrips"/>
    <dgm:cxn modelId="{AE98FB62-4306-4401-810E-F04A592FC4AC}" type="presParOf" srcId="{4337A87F-1FBF-4A1D-99BA-3BAD0F099B84}" destId="{2AECE88B-36D2-445C-8093-0C14F04820E2}" srcOrd="0" destOrd="0" presId="urn:microsoft.com/office/officeart/2008/layout/PictureStrips"/>
    <dgm:cxn modelId="{34900225-475B-4BF0-BF7C-10D6ABFD3D7F}" type="presParOf" srcId="{4337A87F-1FBF-4A1D-99BA-3BAD0F099B84}" destId="{FC92719B-2057-4625-9C65-67430DFAAD73}" srcOrd="1" destOrd="0" presId="urn:microsoft.com/office/officeart/2008/layout/PictureStrips"/>
    <dgm:cxn modelId="{85C28C70-48E7-48B4-9F56-78CD7A95D52A}" type="presParOf" srcId="{D934E492-190B-4A56-9A97-6EC57D6D1DD6}" destId="{EF5A1915-0E1D-4E43-964E-58362CCC8FEB}" srcOrd="7" destOrd="0" presId="urn:microsoft.com/office/officeart/2008/layout/PictureStrips"/>
    <dgm:cxn modelId="{7AE3A10F-00EC-4D4B-84C3-D0E0E46AFAA7}" type="presParOf" srcId="{D934E492-190B-4A56-9A97-6EC57D6D1DD6}" destId="{CAB0252D-2CE8-44E1-ACD2-C0C64C34978A}" srcOrd="8" destOrd="0" presId="urn:microsoft.com/office/officeart/2008/layout/PictureStrips"/>
    <dgm:cxn modelId="{4C141C7B-58D3-4D7E-A71D-85F945D06D83}" type="presParOf" srcId="{CAB0252D-2CE8-44E1-ACD2-C0C64C34978A}" destId="{A155FA77-DEF4-42E1-B799-37ADC66CC151}" srcOrd="0" destOrd="0" presId="urn:microsoft.com/office/officeart/2008/layout/PictureStrips"/>
    <dgm:cxn modelId="{3C72030B-658E-4F4B-9C0C-49AD6F0E1FB3}" type="presParOf" srcId="{CAB0252D-2CE8-44E1-ACD2-C0C64C34978A}" destId="{962FE699-05A5-4C13-9042-3F8715EE8355}" srcOrd="1" destOrd="0" presId="urn:microsoft.com/office/officeart/2008/layout/PictureStrips"/>
    <dgm:cxn modelId="{124DA387-6DA2-4BA4-A602-FE12035E7FC0}" type="presParOf" srcId="{D934E492-190B-4A56-9A97-6EC57D6D1DD6}" destId="{0194054B-844E-4D29-930D-148C0483C87C}" srcOrd="9" destOrd="0" presId="urn:microsoft.com/office/officeart/2008/layout/PictureStrips"/>
    <dgm:cxn modelId="{1DC6023A-8EDD-430D-91B0-A0AD8FF7389B}" type="presParOf" srcId="{D934E492-190B-4A56-9A97-6EC57D6D1DD6}" destId="{9E8C33E0-FF1B-413A-87E3-B8496B1F1C00}" srcOrd="10" destOrd="0" presId="urn:microsoft.com/office/officeart/2008/layout/PictureStrips"/>
    <dgm:cxn modelId="{ADE7A11A-D980-4CEF-B76B-EEA4A4B27FAA}" type="presParOf" srcId="{9E8C33E0-FF1B-413A-87E3-B8496B1F1C00}" destId="{4AF8893E-98E1-46A5-AE5A-65239D1E28CF}" srcOrd="0" destOrd="0" presId="urn:microsoft.com/office/officeart/2008/layout/PictureStrips"/>
    <dgm:cxn modelId="{0CC77E24-9BDB-4C74-896F-3052BC41BF51}" type="presParOf" srcId="{9E8C33E0-FF1B-413A-87E3-B8496B1F1C00}" destId="{376A2E0F-48E0-4CCD-95DE-BD0C8D26CC0D}" srcOrd="1" destOrd="0" presId="urn:microsoft.com/office/officeart/2008/layout/PictureStrips"/>
    <dgm:cxn modelId="{991F7B92-DCA7-4A93-8BB2-5CE81D9067A6}" type="presParOf" srcId="{D934E492-190B-4A56-9A97-6EC57D6D1DD6}" destId="{9938E411-969D-4731-B733-82F376EFBD21}" srcOrd="11" destOrd="0" presId="urn:microsoft.com/office/officeart/2008/layout/PictureStrips"/>
    <dgm:cxn modelId="{7D70F081-F643-46B3-9468-F01FCCDE7C09}" type="presParOf" srcId="{D934E492-190B-4A56-9A97-6EC57D6D1DD6}" destId="{3DA66D2B-87A7-44E6-B5BC-5D1C02742A92}" srcOrd="12" destOrd="0" presId="urn:microsoft.com/office/officeart/2008/layout/PictureStrips"/>
    <dgm:cxn modelId="{A5E7EC9B-8631-4294-8E30-FD36714D85C2}" type="presParOf" srcId="{3DA66D2B-87A7-44E6-B5BC-5D1C02742A92}" destId="{5B285DC6-0822-4A70-9B30-48FA57CBA85D}" srcOrd="0" destOrd="0" presId="urn:microsoft.com/office/officeart/2008/layout/PictureStrips"/>
    <dgm:cxn modelId="{7BBD7984-BBBE-4F5C-884F-E3A8E374060D}" type="presParOf" srcId="{3DA66D2B-87A7-44E6-B5BC-5D1C02742A92}" destId="{DEFA0B22-7A8E-4B0F-AF95-49ED78DB6AC7}" srcOrd="1" destOrd="0" presId="urn:microsoft.com/office/officeart/2008/layout/PictureStrips"/>
    <dgm:cxn modelId="{C0E86E42-B7D4-4E1C-B617-F8F606D821DD}" type="presParOf" srcId="{D934E492-190B-4A56-9A97-6EC57D6D1DD6}" destId="{5C1DB1A0-0AF0-4D5D-98A5-2C87A72DA585}" srcOrd="13" destOrd="0" presId="urn:microsoft.com/office/officeart/2008/layout/PictureStrips"/>
    <dgm:cxn modelId="{F8D414DE-E481-4EE9-AE72-F0518CE78914}" type="presParOf" srcId="{D934E492-190B-4A56-9A97-6EC57D6D1DD6}" destId="{0F51B2FE-F7EE-4120-A67B-01FB2948FA0C}" srcOrd="14" destOrd="0" presId="urn:microsoft.com/office/officeart/2008/layout/PictureStrips"/>
    <dgm:cxn modelId="{289AFDBF-03E2-4F0A-B3CB-7979EEA9E65B}" type="presParOf" srcId="{0F51B2FE-F7EE-4120-A67B-01FB2948FA0C}" destId="{6B9CBC87-9F1D-4652-9384-BCDD9945DA0E}" srcOrd="0" destOrd="0" presId="urn:microsoft.com/office/officeart/2008/layout/PictureStrips"/>
    <dgm:cxn modelId="{2DBF618B-ECF6-4535-99C5-348BAF3069DE}" type="presParOf" srcId="{0F51B2FE-F7EE-4120-A67B-01FB2948FA0C}" destId="{36896237-FF5B-4DE3-9CBF-9E4A8124EA75}" srcOrd="1" destOrd="0" presId="urn:microsoft.com/office/officeart/2008/layout/PictureStrips"/>
    <dgm:cxn modelId="{42420238-114E-417E-82A1-93A1B3A6ACA5}" type="presParOf" srcId="{D934E492-190B-4A56-9A97-6EC57D6D1DD6}" destId="{89A88DC6-0FB7-44FA-BDB6-07A1F8622352}" srcOrd="15" destOrd="0" presId="urn:microsoft.com/office/officeart/2008/layout/PictureStrips"/>
    <dgm:cxn modelId="{2CD3C830-169D-4728-9F54-2A4AED77777D}" type="presParOf" srcId="{D934E492-190B-4A56-9A97-6EC57D6D1DD6}" destId="{2B241713-9EF3-4253-AC52-117F49F0937E}" srcOrd="16" destOrd="0" presId="urn:microsoft.com/office/officeart/2008/layout/PictureStrips"/>
    <dgm:cxn modelId="{A4243D29-EABF-4908-B2DE-C8991D38B973}" type="presParOf" srcId="{2B241713-9EF3-4253-AC52-117F49F0937E}" destId="{BA871A59-18E4-4012-8770-AA8AC6AB3DB0}" srcOrd="0" destOrd="0" presId="urn:microsoft.com/office/officeart/2008/layout/PictureStrips"/>
    <dgm:cxn modelId="{8BFD122B-865B-4E4C-9B7D-FD1CB9AA1389}" type="presParOf" srcId="{2B241713-9EF3-4253-AC52-117F49F0937E}" destId="{EF402848-611D-4181-94FF-6EF9174DC6CC}" srcOrd="1" destOrd="0" presId="urn:microsoft.com/office/officeart/2008/layout/PictureStrips"/>
    <dgm:cxn modelId="{0B50FF6C-727D-4817-927E-1CB980905126}" type="presParOf" srcId="{D934E492-190B-4A56-9A97-6EC57D6D1DD6}" destId="{D7A1852D-475C-4988-9878-AA90085DC43A}" srcOrd="17" destOrd="0" presId="urn:microsoft.com/office/officeart/2008/layout/PictureStrips"/>
    <dgm:cxn modelId="{86093E63-1210-4D9A-B093-8A580814E8E1}" type="presParOf" srcId="{D934E492-190B-4A56-9A97-6EC57D6D1DD6}" destId="{8FD96C4F-38C0-4ED5-A518-1A69B51636CC}" srcOrd="18" destOrd="0" presId="urn:microsoft.com/office/officeart/2008/layout/PictureStrips"/>
    <dgm:cxn modelId="{3090F6A4-9522-4DBF-AA0B-C39A2591A7C7}" type="presParOf" srcId="{8FD96C4F-38C0-4ED5-A518-1A69B51636CC}" destId="{C69B5B6A-0EBB-4315-AA1E-3CE47750D22E}" srcOrd="0" destOrd="0" presId="urn:microsoft.com/office/officeart/2008/layout/PictureStrips"/>
    <dgm:cxn modelId="{B30C0CC2-A9DE-4D8A-839D-C1351CE8DB31}" type="presParOf" srcId="{8FD96C4F-38C0-4ED5-A518-1A69B51636CC}" destId="{A24698E8-C438-425B-81CC-6A17E9F74A49}" srcOrd="1" destOrd="0" presId="urn:microsoft.com/office/officeart/2008/layout/PictureStrips"/>
    <dgm:cxn modelId="{E8D4C929-55DA-44D9-9380-C32E0A84A713}" type="presParOf" srcId="{D934E492-190B-4A56-9A97-6EC57D6D1DD6}" destId="{0DC14706-12BF-4A3D-9F23-6549EB0EF85A}" srcOrd="19" destOrd="0" presId="urn:microsoft.com/office/officeart/2008/layout/PictureStrips"/>
    <dgm:cxn modelId="{A582A054-A801-471D-898A-245C7DFAD0A3}" type="presParOf" srcId="{D934E492-190B-4A56-9A97-6EC57D6D1DD6}" destId="{F9BEA38B-C71D-4863-95A7-FE8EBBD7EF18}" srcOrd="20" destOrd="0" presId="urn:microsoft.com/office/officeart/2008/layout/PictureStrips"/>
    <dgm:cxn modelId="{8611CF97-49A1-48F3-AD22-039A88717AC6}" type="presParOf" srcId="{F9BEA38B-C71D-4863-95A7-FE8EBBD7EF18}" destId="{C1E8F1D2-D979-4DD7-B752-CFAEEFC1EE4D}" srcOrd="0" destOrd="0" presId="urn:microsoft.com/office/officeart/2008/layout/PictureStrips"/>
    <dgm:cxn modelId="{4412CDA5-3E0C-482D-9E60-690CF8B77FE2}" type="presParOf" srcId="{F9BEA38B-C71D-4863-95A7-FE8EBBD7EF18}" destId="{252856C6-DAB7-4418-B099-5DBEA670E3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45B26B-E814-440F-B662-8F50911A7F13}">
      <dsp:nvSpPr>
        <dsp:cNvPr id="0" name=""/>
        <dsp:cNvSpPr/>
      </dsp:nvSpPr>
      <dsp:spPr>
        <a:xfrm>
          <a:off x="0" y="763689"/>
          <a:ext cx="8208912" cy="4182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Проблема гражданственности и патриотизма сегодня приобретает особую актуальность, учитывая геополитическое положение России. На сегодняшний день, наша страна переживает  непростой исторический период.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настоящее время одной из острейших проблем является воспитание патриотизма.</a:t>
          </a:r>
          <a:endParaRPr lang="ru-RU" sz="3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763689"/>
        <a:ext cx="8208912" cy="4182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642C8-18DD-44AE-AB32-C5E1241D6C72}">
      <dsp:nvSpPr>
        <dsp:cNvPr id="0" name=""/>
        <dsp:cNvSpPr/>
      </dsp:nvSpPr>
      <dsp:spPr>
        <a:xfrm>
          <a:off x="0" y="0"/>
          <a:ext cx="7980971" cy="185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Патриотизм-это любовь к родине, любовь нельзя ни купить, не подарить, нельзя заставить любить. Можно создать условия, чтобы молодой человек дорожил тем, что ему досталось от своих дедов и прадедов, это всё должно быть в нашей душе, в нашем сердце, это то, без чего человек не может существовать, если хочет быть человеком! </a:t>
          </a:r>
        </a:p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В.В. Путин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980971" cy="1853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271CC-53C3-41DD-A0DB-9B68154AF9CC}">
      <dsp:nvSpPr>
        <dsp:cNvPr id="0" name=""/>
        <dsp:cNvSpPr/>
      </dsp:nvSpPr>
      <dsp:spPr>
        <a:xfrm>
          <a:off x="-5813023" y="-889680"/>
          <a:ext cx="6920529" cy="6920529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8CEBE-CA70-4093-896D-F2F3853FBB70}">
      <dsp:nvSpPr>
        <dsp:cNvPr id="0" name=""/>
        <dsp:cNvSpPr/>
      </dsp:nvSpPr>
      <dsp:spPr>
        <a:xfrm>
          <a:off x="579700" y="395252"/>
          <a:ext cx="7577699" cy="7909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Предварительный (базовый )- это формирование нравственных основ личности, накопление опыта нравственного поведения и отношения с другими людьми , развития нравственных чувств. 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9700" y="395252"/>
        <a:ext cx="7577699" cy="790917"/>
      </dsp:txXfrm>
    </dsp:sp>
    <dsp:sp modelId="{0AE918C9-B27B-4354-BDE8-819629433AE3}">
      <dsp:nvSpPr>
        <dsp:cNvPr id="0" name=""/>
        <dsp:cNvSpPr/>
      </dsp:nvSpPr>
      <dsp:spPr>
        <a:xfrm>
          <a:off x="85377" y="296388"/>
          <a:ext cx="988646" cy="98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33DFB-424A-4D8E-96C2-66E5FE30C025}">
      <dsp:nvSpPr>
        <dsp:cNvPr id="0" name=""/>
        <dsp:cNvSpPr/>
      </dsp:nvSpPr>
      <dsp:spPr>
        <a:xfrm>
          <a:off x="1008145" y="1512170"/>
          <a:ext cx="7124248" cy="79091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Когнитивно-эмоциональный</a:t>
          </a: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это развитие интереса к своей стране.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08145" y="1512170"/>
        <a:ext cx="7124248" cy="790917"/>
      </dsp:txXfrm>
    </dsp:sp>
    <dsp:sp modelId="{4A512A86-D319-413A-A8DD-9CC5C9360B5C}">
      <dsp:nvSpPr>
        <dsp:cNvPr id="0" name=""/>
        <dsp:cNvSpPr/>
      </dsp:nvSpPr>
      <dsp:spPr>
        <a:xfrm>
          <a:off x="538828" y="1482969"/>
          <a:ext cx="988646" cy="98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A0E8D-BE10-4498-9550-13477BF60AD3}">
      <dsp:nvSpPr>
        <dsp:cNvPr id="0" name=""/>
        <dsp:cNvSpPr/>
      </dsp:nvSpPr>
      <dsp:spPr>
        <a:xfrm>
          <a:off x="1033151" y="2768416"/>
          <a:ext cx="7124248" cy="79091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1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Художественно-ознакомительный – это  знакомство с народными традициями  и национальным искусством.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033151" y="2768416"/>
        <a:ext cx="7124248" cy="790917"/>
      </dsp:txXfrm>
    </dsp:sp>
    <dsp:sp modelId="{C25544FF-5BAE-45F8-B1CB-E95D2B84DFDE}">
      <dsp:nvSpPr>
        <dsp:cNvPr id="0" name=""/>
        <dsp:cNvSpPr/>
      </dsp:nvSpPr>
      <dsp:spPr>
        <a:xfrm>
          <a:off x="538828" y="2669551"/>
          <a:ext cx="988646" cy="98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AF36F-9157-4B22-961C-45DFC4B8DA2E}">
      <dsp:nvSpPr>
        <dsp:cNvPr id="0" name=""/>
        <dsp:cNvSpPr/>
      </dsp:nvSpPr>
      <dsp:spPr>
        <a:xfrm>
          <a:off x="579700" y="3954997"/>
          <a:ext cx="7577699" cy="79091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91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579700" y="3954997"/>
        <a:ext cx="7577699" cy="790917"/>
      </dsp:txXfrm>
    </dsp:sp>
    <dsp:sp modelId="{9E3702D9-B342-455E-97F0-3A93874C9C3B}">
      <dsp:nvSpPr>
        <dsp:cNvPr id="0" name=""/>
        <dsp:cNvSpPr/>
      </dsp:nvSpPr>
      <dsp:spPr>
        <a:xfrm>
          <a:off x="85377" y="3856133"/>
          <a:ext cx="988646" cy="988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974D2-2FD2-4223-8E99-8AEB413C08E8}">
      <dsp:nvSpPr>
        <dsp:cNvPr id="0" name=""/>
        <dsp:cNvSpPr/>
      </dsp:nvSpPr>
      <dsp:spPr>
        <a:xfrm>
          <a:off x="115794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тематические занятия;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987058"/>
        <a:ext cx="2687894" cy="839967"/>
      </dsp:txXfrm>
    </dsp:sp>
    <dsp:sp modelId="{08FB8565-359C-4B25-9597-BFA86DC6480E}">
      <dsp:nvSpPr>
        <dsp:cNvPr id="0" name=""/>
        <dsp:cNvSpPr/>
      </dsp:nvSpPr>
      <dsp:spPr>
        <a:xfrm>
          <a:off x="3799" y="865730"/>
          <a:ext cx="587977" cy="88196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57030-EC04-4B9A-A0CB-AADD7769E937}">
      <dsp:nvSpPr>
        <dsp:cNvPr id="0" name=""/>
        <dsp:cNvSpPr/>
      </dsp:nvSpPr>
      <dsp:spPr>
        <a:xfrm>
          <a:off x="3102690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чтение художественной литературы;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987058"/>
        <a:ext cx="2687894" cy="839967"/>
      </dsp:txXfrm>
    </dsp:sp>
    <dsp:sp modelId="{7459B845-8F80-4F26-A2EC-A721AF00F897}">
      <dsp:nvSpPr>
        <dsp:cNvPr id="0" name=""/>
        <dsp:cNvSpPr/>
      </dsp:nvSpPr>
      <dsp:spPr>
        <a:xfrm>
          <a:off x="2990694" y="865730"/>
          <a:ext cx="587977" cy="881965"/>
        </a:xfrm>
        <a:prstGeom prst="rect">
          <a:avLst/>
        </a:prstGeom>
        <a:solidFill>
          <a:schemeClr val="accent5">
            <a:tint val="50000"/>
            <a:hueOff val="-1068237"/>
            <a:satOff val="4762"/>
            <a:lumOff val="4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6686E-CC5C-4545-B500-FFF5D6C602A0}">
      <dsp:nvSpPr>
        <dsp:cNvPr id="0" name=""/>
        <dsp:cNvSpPr/>
      </dsp:nvSpPr>
      <dsp:spPr>
        <a:xfrm>
          <a:off x="6089586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общественно значимые акции, (бессмертный полк);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987058"/>
        <a:ext cx="2687894" cy="839967"/>
      </dsp:txXfrm>
    </dsp:sp>
    <dsp:sp modelId="{78F05FB0-0992-4116-9D38-267D8691FD8E}">
      <dsp:nvSpPr>
        <dsp:cNvPr id="0" name=""/>
        <dsp:cNvSpPr/>
      </dsp:nvSpPr>
      <dsp:spPr>
        <a:xfrm>
          <a:off x="5977590" y="865730"/>
          <a:ext cx="587977" cy="881965"/>
        </a:xfrm>
        <a:prstGeom prst="rect">
          <a:avLst/>
        </a:prstGeom>
        <a:solidFill>
          <a:schemeClr val="accent5">
            <a:tint val="50000"/>
            <a:hueOff val="-2136473"/>
            <a:satOff val="9523"/>
            <a:lumOff val="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CE88B-36D2-445C-8093-0C14F04820E2}">
      <dsp:nvSpPr>
        <dsp:cNvPr id="0" name=""/>
        <dsp:cNvSpPr/>
      </dsp:nvSpPr>
      <dsp:spPr>
        <a:xfrm>
          <a:off x="115794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выставки детских творческих работ;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2044484"/>
        <a:ext cx="2687894" cy="839967"/>
      </dsp:txXfrm>
    </dsp:sp>
    <dsp:sp modelId="{FC92719B-2057-4625-9C65-67430DFAAD73}">
      <dsp:nvSpPr>
        <dsp:cNvPr id="0" name=""/>
        <dsp:cNvSpPr/>
      </dsp:nvSpPr>
      <dsp:spPr>
        <a:xfrm>
          <a:off x="3799" y="1923155"/>
          <a:ext cx="587977" cy="881965"/>
        </a:xfrm>
        <a:prstGeom prst="rect">
          <a:avLst/>
        </a:prstGeom>
        <a:solidFill>
          <a:schemeClr val="accent5">
            <a:tint val="50000"/>
            <a:hueOff val="-3204710"/>
            <a:satOff val="14285"/>
            <a:lumOff val="1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FA77-DEF4-42E1-B799-37ADC66CC151}">
      <dsp:nvSpPr>
        <dsp:cNvPr id="0" name=""/>
        <dsp:cNvSpPr/>
      </dsp:nvSpPr>
      <dsp:spPr>
        <a:xfrm>
          <a:off x="3102690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спортивные праздники;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2044484"/>
        <a:ext cx="2687894" cy="839967"/>
      </dsp:txXfrm>
    </dsp:sp>
    <dsp:sp modelId="{962FE699-05A5-4C13-9042-3F8715EE8355}">
      <dsp:nvSpPr>
        <dsp:cNvPr id="0" name=""/>
        <dsp:cNvSpPr/>
      </dsp:nvSpPr>
      <dsp:spPr>
        <a:xfrm>
          <a:off x="2990694" y="1923155"/>
          <a:ext cx="587977" cy="881965"/>
        </a:xfrm>
        <a:prstGeom prst="rect">
          <a:avLst/>
        </a:prstGeom>
        <a:solidFill>
          <a:schemeClr val="accent5">
            <a:tint val="50000"/>
            <a:hueOff val="-4272946"/>
            <a:satOff val="19047"/>
            <a:lumOff val="16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8893E-98E1-46A5-AE5A-65239D1E28CF}">
      <dsp:nvSpPr>
        <dsp:cNvPr id="0" name=""/>
        <dsp:cNvSpPr/>
      </dsp:nvSpPr>
      <dsp:spPr>
        <a:xfrm>
          <a:off x="6089586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детские и детско-взрослые проекты;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2044484"/>
        <a:ext cx="2687894" cy="839967"/>
      </dsp:txXfrm>
    </dsp:sp>
    <dsp:sp modelId="{376A2E0F-48E0-4CCD-95DE-BD0C8D26CC0D}">
      <dsp:nvSpPr>
        <dsp:cNvPr id="0" name=""/>
        <dsp:cNvSpPr/>
      </dsp:nvSpPr>
      <dsp:spPr>
        <a:xfrm>
          <a:off x="5977590" y="1923155"/>
          <a:ext cx="587977" cy="881965"/>
        </a:xfrm>
        <a:prstGeom prst="rect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5DC6-0822-4A70-9B30-48FA57CBA85D}">
      <dsp:nvSpPr>
        <dsp:cNvPr id="0" name=""/>
        <dsp:cNvSpPr/>
      </dsp:nvSpPr>
      <dsp:spPr>
        <a:xfrm>
          <a:off x="115794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творческие конкурсы и конкурсы чтецов;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3101909"/>
        <a:ext cx="2687894" cy="839967"/>
      </dsp:txXfrm>
    </dsp:sp>
    <dsp:sp modelId="{DEFA0B22-7A8E-4B0F-AF95-49ED78DB6AC7}">
      <dsp:nvSpPr>
        <dsp:cNvPr id="0" name=""/>
        <dsp:cNvSpPr/>
      </dsp:nvSpPr>
      <dsp:spPr>
        <a:xfrm>
          <a:off x="3799" y="2980580"/>
          <a:ext cx="587977" cy="881965"/>
        </a:xfrm>
        <a:prstGeom prst="rect">
          <a:avLst/>
        </a:prstGeom>
        <a:solidFill>
          <a:schemeClr val="accent5">
            <a:tint val="50000"/>
            <a:hueOff val="-6409420"/>
            <a:satOff val="28570"/>
            <a:lumOff val="2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CBC87-9F1D-4652-9384-BCDD9945DA0E}">
      <dsp:nvSpPr>
        <dsp:cNvPr id="0" name=""/>
        <dsp:cNvSpPr/>
      </dsp:nvSpPr>
      <dsp:spPr>
        <a:xfrm>
          <a:off x="3102690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мини-музеев;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3101909"/>
        <a:ext cx="2687894" cy="839967"/>
      </dsp:txXfrm>
    </dsp:sp>
    <dsp:sp modelId="{36896237-FF5B-4DE3-9CBF-9E4A8124EA75}">
      <dsp:nvSpPr>
        <dsp:cNvPr id="0" name=""/>
        <dsp:cNvSpPr/>
      </dsp:nvSpPr>
      <dsp:spPr>
        <a:xfrm>
          <a:off x="2990694" y="2980580"/>
          <a:ext cx="587977" cy="881965"/>
        </a:xfrm>
        <a:prstGeom prst="rect">
          <a:avLst/>
        </a:prstGeom>
        <a:solidFill>
          <a:schemeClr val="accent5">
            <a:tint val="50000"/>
            <a:hueOff val="-7477656"/>
            <a:satOff val="33332"/>
            <a:lumOff val="2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1A59-18E4-4012-8770-AA8AC6AB3DB0}">
      <dsp:nvSpPr>
        <dsp:cNvPr id="0" name=""/>
        <dsp:cNvSpPr/>
      </dsp:nvSpPr>
      <dsp:spPr>
        <a:xfrm>
          <a:off x="6089586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онлайн-экскурсии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3101909"/>
        <a:ext cx="2687894" cy="839967"/>
      </dsp:txXfrm>
    </dsp:sp>
    <dsp:sp modelId="{EF402848-611D-4181-94FF-6EF9174DC6CC}">
      <dsp:nvSpPr>
        <dsp:cNvPr id="0" name=""/>
        <dsp:cNvSpPr/>
      </dsp:nvSpPr>
      <dsp:spPr>
        <a:xfrm>
          <a:off x="5977590" y="2980580"/>
          <a:ext cx="587977" cy="881965"/>
        </a:xfrm>
        <a:prstGeom prst="rect">
          <a:avLst/>
        </a:prstGeom>
        <a:solidFill>
          <a:schemeClr val="accent5">
            <a:tint val="50000"/>
            <a:hueOff val="-8545893"/>
            <a:satOff val="38094"/>
            <a:lumOff val="3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5B6A-0EBB-4315-AA1E-3CE47750D22E}">
      <dsp:nvSpPr>
        <dsp:cNvPr id="0" name=""/>
        <dsp:cNvSpPr/>
      </dsp:nvSpPr>
      <dsp:spPr>
        <a:xfrm>
          <a:off x="1609242" y="415933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проведение патриотических праздников;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09242" y="4159334"/>
        <a:ext cx="2687894" cy="839967"/>
      </dsp:txXfrm>
    </dsp:sp>
    <dsp:sp modelId="{A24698E8-C438-425B-81CC-6A17E9F74A49}">
      <dsp:nvSpPr>
        <dsp:cNvPr id="0" name=""/>
        <dsp:cNvSpPr/>
      </dsp:nvSpPr>
      <dsp:spPr>
        <a:xfrm>
          <a:off x="1497246" y="4038006"/>
          <a:ext cx="587977" cy="881965"/>
        </a:xfrm>
        <a:prstGeom prst="rect">
          <a:avLst/>
        </a:prstGeom>
        <a:solidFill>
          <a:schemeClr val="accent5">
            <a:tint val="50000"/>
            <a:hueOff val="-9614129"/>
            <a:satOff val="42855"/>
            <a:lumOff val="37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F1D2-D979-4DD7-B752-CFAEEFC1EE4D}">
      <dsp:nvSpPr>
        <dsp:cNvPr id="0" name=""/>
        <dsp:cNvSpPr/>
      </dsp:nvSpPr>
      <dsp:spPr>
        <a:xfrm>
          <a:off x="4596138" y="415933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театрализованные представления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596138" y="4159334"/>
        <a:ext cx="2687894" cy="839967"/>
      </dsp:txXfrm>
    </dsp:sp>
    <dsp:sp modelId="{252856C6-DAB7-4418-B099-5DBEA670E372}">
      <dsp:nvSpPr>
        <dsp:cNvPr id="0" name=""/>
        <dsp:cNvSpPr/>
      </dsp:nvSpPr>
      <dsp:spPr>
        <a:xfrm>
          <a:off x="4484142" y="4038006"/>
          <a:ext cx="587977" cy="881965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45B26B-E814-440F-B662-8F50911A7F13}">
      <dsp:nvSpPr>
        <dsp:cNvPr id="0" name=""/>
        <dsp:cNvSpPr/>
      </dsp:nvSpPr>
      <dsp:spPr>
        <a:xfrm>
          <a:off x="0" y="815487"/>
          <a:ext cx="8208912" cy="40791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Окружающая среда, художественная литература  и искусство, фольклор, практическая деятельность.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Выбор средств должен быть адекватен к каждому этапу воспитания.</a:t>
          </a:r>
          <a:endParaRPr lang="ru-RU" sz="3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815487"/>
        <a:ext cx="8208912" cy="40791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61DB3-87BF-4511-94E3-6392498FF4DA}">
      <dsp:nvSpPr>
        <dsp:cNvPr id="0" name=""/>
        <dsp:cNvSpPr/>
      </dsp:nvSpPr>
      <dsp:spPr>
        <a:xfrm>
          <a:off x="0" y="2666"/>
          <a:ext cx="842493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47A2C-4FAE-4512-B35A-F975B69A3A00}">
      <dsp:nvSpPr>
        <dsp:cNvPr id="0" name=""/>
        <dsp:cNvSpPr/>
      </dsp:nvSpPr>
      <dsp:spPr>
        <a:xfrm>
          <a:off x="0" y="2666"/>
          <a:ext cx="8424936" cy="107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дружелюбного отношения детей к друг другу, к окружающим, воспитание уважение  и взаимопонимания.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66"/>
        <a:ext cx="8424936" cy="1078537"/>
      </dsp:txXfrm>
    </dsp:sp>
    <dsp:sp modelId="{EFDBDB3D-90FF-4B75-AF97-FFE08480D89A}">
      <dsp:nvSpPr>
        <dsp:cNvPr id="0" name=""/>
        <dsp:cNvSpPr/>
      </dsp:nvSpPr>
      <dsp:spPr>
        <a:xfrm>
          <a:off x="0" y="1081204"/>
          <a:ext cx="8424936" cy="0"/>
        </a:xfrm>
        <a:prstGeom prst="lin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C6631-7604-4B8B-9D63-098A3E81B6EC}">
      <dsp:nvSpPr>
        <dsp:cNvPr id="0" name=""/>
        <dsp:cNvSpPr/>
      </dsp:nvSpPr>
      <dsp:spPr>
        <a:xfrm>
          <a:off x="0" y="1081204"/>
          <a:ext cx="8416708" cy="136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развитие: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детей представлений о роли слова в жизненных ситуациях, развития у детей интереса к художественной литературе, как к источнику духовно-нравственного опыта детей, побуждение детей к самостоятельной творческой деятельности по сочинению сказок, рассказов на нравственные темы.</a:t>
          </a:r>
        </a:p>
      </dsp:txBody>
      <dsp:txXfrm>
        <a:off x="0" y="1081204"/>
        <a:ext cx="8416708" cy="1368340"/>
      </dsp:txXfrm>
    </dsp:sp>
    <dsp:sp modelId="{46F542C6-EAED-4FDD-9A7E-D331DE1B4CC3}">
      <dsp:nvSpPr>
        <dsp:cNvPr id="0" name=""/>
        <dsp:cNvSpPr/>
      </dsp:nvSpPr>
      <dsp:spPr>
        <a:xfrm>
          <a:off x="0" y="2449545"/>
          <a:ext cx="8424936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7AA72-92F1-4C5D-BE79-723D19FEB1EB}">
      <dsp:nvSpPr>
        <dsp:cNvPr id="0" name=""/>
        <dsp:cNvSpPr/>
      </dsp:nvSpPr>
      <dsp:spPr>
        <a:xfrm>
          <a:off x="0" y="2449545"/>
          <a:ext cx="8424936" cy="87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развитие: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у детей представления о родине, Отечестве, духовно-нравственных ценностях нашего народа, формирование, представление о труде как основе жизни человека на земле. </a:t>
          </a:r>
        </a:p>
      </dsp:txBody>
      <dsp:txXfrm>
        <a:off x="0" y="2449545"/>
        <a:ext cx="8424936" cy="871253"/>
      </dsp:txXfrm>
    </dsp:sp>
    <dsp:sp modelId="{28024534-BA32-47BD-A4FE-309686E8E910}">
      <dsp:nvSpPr>
        <dsp:cNvPr id="0" name=""/>
        <dsp:cNvSpPr/>
      </dsp:nvSpPr>
      <dsp:spPr>
        <a:xfrm>
          <a:off x="0" y="3320798"/>
          <a:ext cx="8424936" cy="0"/>
        </a:xfrm>
        <a:prstGeom prst="lin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451E-DC80-40CE-B31B-FB73599AA355}">
      <dsp:nvSpPr>
        <dsp:cNvPr id="0" name=""/>
        <dsp:cNvSpPr/>
      </dsp:nvSpPr>
      <dsp:spPr>
        <a:xfrm>
          <a:off x="0" y="3320798"/>
          <a:ext cx="8424936" cy="998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развитие: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 детей  эстетических и нравственных чувств посредством музыкальной и изобразительной деятельности.</a:t>
          </a:r>
        </a:p>
      </dsp:txBody>
      <dsp:txXfrm>
        <a:off x="0" y="3320798"/>
        <a:ext cx="8424936" cy="998596"/>
      </dsp:txXfrm>
    </dsp:sp>
    <dsp:sp modelId="{C20C3B26-F595-407F-A36B-EB274F59FA00}">
      <dsp:nvSpPr>
        <dsp:cNvPr id="0" name=""/>
        <dsp:cNvSpPr/>
      </dsp:nvSpPr>
      <dsp:spPr>
        <a:xfrm>
          <a:off x="0" y="4319395"/>
          <a:ext cx="8424936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0290-897F-4C09-A7AC-468516BDCBDB}">
      <dsp:nvSpPr>
        <dsp:cNvPr id="0" name=""/>
        <dsp:cNvSpPr/>
      </dsp:nvSpPr>
      <dsp:spPr>
        <a:xfrm>
          <a:off x="0" y="4319395"/>
          <a:ext cx="8424936" cy="107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развитие: 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формированию у детей представления о физической силе, как о способе  защиты в опасных ситуациях и оказание посильной физической помощи окружающим. 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19395"/>
        <a:ext cx="8424936" cy="10785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974D2-2FD2-4223-8E99-8AEB413C08E8}">
      <dsp:nvSpPr>
        <dsp:cNvPr id="0" name=""/>
        <dsp:cNvSpPr/>
      </dsp:nvSpPr>
      <dsp:spPr>
        <a:xfrm>
          <a:off x="115794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консультации;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987058"/>
        <a:ext cx="2687894" cy="839967"/>
      </dsp:txXfrm>
    </dsp:sp>
    <dsp:sp modelId="{08FB8565-359C-4B25-9597-BFA86DC6480E}">
      <dsp:nvSpPr>
        <dsp:cNvPr id="0" name=""/>
        <dsp:cNvSpPr/>
      </dsp:nvSpPr>
      <dsp:spPr>
        <a:xfrm>
          <a:off x="3799" y="865730"/>
          <a:ext cx="587977" cy="88196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57030-EC04-4B9A-A0CB-AADD7769E937}">
      <dsp:nvSpPr>
        <dsp:cNvPr id="0" name=""/>
        <dsp:cNvSpPr/>
      </dsp:nvSpPr>
      <dsp:spPr>
        <a:xfrm>
          <a:off x="3102690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беседы;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987058"/>
        <a:ext cx="2687894" cy="839967"/>
      </dsp:txXfrm>
    </dsp:sp>
    <dsp:sp modelId="{7459B845-8F80-4F26-A2EC-A721AF00F897}">
      <dsp:nvSpPr>
        <dsp:cNvPr id="0" name=""/>
        <dsp:cNvSpPr/>
      </dsp:nvSpPr>
      <dsp:spPr>
        <a:xfrm>
          <a:off x="2990694" y="865730"/>
          <a:ext cx="587977" cy="881965"/>
        </a:xfrm>
        <a:prstGeom prst="rect">
          <a:avLst/>
        </a:prstGeom>
        <a:solidFill>
          <a:schemeClr val="accent5">
            <a:tint val="50000"/>
            <a:hueOff val="-1068237"/>
            <a:satOff val="4762"/>
            <a:lumOff val="4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6686E-CC5C-4545-B500-FFF5D6C602A0}">
      <dsp:nvSpPr>
        <dsp:cNvPr id="0" name=""/>
        <dsp:cNvSpPr/>
      </dsp:nvSpPr>
      <dsp:spPr>
        <a:xfrm>
          <a:off x="6089586" y="987058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тематические родительские собрания;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987058"/>
        <a:ext cx="2687894" cy="839967"/>
      </dsp:txXfrm>
    </dsp:sp>
    <dsp:sp modelId="{78F05FB0-0992-4116-9D38-267D8691FD8E}">
      <dsp:nvSpPr>
        <dsp:cNvPr id="0" name=""/>
        <dsp:cNvSpPr/>
      </dsp:nvSpPr>
      <dsp:spPr>
        <a:xfrm>
          <a:off x="5977590" y="865730"/>
          <a:ext cx="587977" cy="881965"/>
        </a:xfrm>
        <a:prstGeom prst="rect">
          <a:avLst/>
        </a:prstGeom>
        <a:solidFill>
          <a:schemeClr val="accent5">
            <a:tint val="50000"/>
            <a:hueOff val="-2136473"/>
            <a:satOff val="9523"/>
            <a:lumOff val="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CE88B-36D2-445C-8093-0C14F04820E2}">
      <dsp:nvSpPr>
        <dsp:cNvPr id="0" name=""/>
        <dsp:cNvSpPr/>
      </dsp:nvSpPr>
      <dsp:spPr>
        <a:xfrm>
          <a:off x="115794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круглые столы;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2044484"/>
        <a:ext cx="2687894" cy="839967"/>
      </dsp:txXfrm>
    </dsp:sp>
    <dsp:sp modelId="{FC92719B-2057-4625-9C65-67430DFAAD73}">
      <dsp:nvSpPr>
        <dsp:cNvPr id="0" name=""/>
        <dsp:cNvSpPr/>
      </dsp:nvSpPr>
      <dsp:spPr>
        <a:xfrm>
          <a:off x="3799" y="1923155"/>
          <a:ext cx="587977" cy="881965"/>
        </a:xfrm>
        <a:prstGeom prst="rect">
          <a:avLst/>
        </a:prstGeom>
        <a:solidFill>
          <a:schemeClr val="accent5">
            <a:tint val="50000"/>
            <a:hueOff val="-3204710"/>
            <a:satOff val="14285"/>
            <a:lumOff val="1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5FA77-DEF4-42E1-B799-37ADC66CC151}">
      <dsp:nvSpPr>
        <dsp:cNvPr id="0" name=""/>
        <dsp:cNvSpPr/>
      </dsp:nvSpPr>
      <dsp:spPr>
        <a:xfrm>
          <a:off x="3102690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открытые тематические занятия;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2044484"/>
        <a:ext cx="2687894" cy="839967"/>
      </dsp:txXfrm>
    </dsp:sp>
    <dsp:sp modelId="{962FE699-05A5-4C13-9042-3F8715EE8355}">
      <dsp:nvSpPr>
        <dsp:cNvPr id="0" name=""/>
        <dsp:cNvSpPr/>
      </dsp:nvSpPr>
      <dsp:spPr>
        <a:xfrm>
          <a:off x="2990694" y="1923155"/>
          <a:ext cx="587977" cy="881965"/>
        </a:xfrm>
        <a:prstGeom prst="rect">
          <a:avLst/>
        </a:prstGeom>
        <a:solidFill>
          <a:schemeClr val="accent5">
            <a:tint val="50000"/>
            <a:hueOff val="-4272946"/>
            <a:satOff val="19047"/>
            <a:lumOff val="16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8893E-98E1-46A5-AE5A-65239D1E28CF}">
      <dsp:nvSpPr>
        <dsp:cNvPr id="0" name=""/>
        <dsp:cNvSpPr/>
      </dsp:nvSpPr>
      <dsp:spPr>
        <a:xfrm>
          <a:off x="6089586" y="204448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фото-выставки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2044484"/>
        <a:ext cx="2687894" cy="839967"/>
      </dsp:txXfrm>
    </dsp:sp>
    <dsp:sp modelId="{376A2E0F-48E0-4CCD-95DE-BD0C8D26CC0D}">
      <dsp:nvSpPr>
        <dsp:cNvPr id="0" name=""/>
        <dsp:cNvSpPr/>
      </dsp:nvSpPr>
      <dsp:spPr>
        <a:xfrm>
          <a:off x="5977590" y="1923155"/>
          <a:ext cx="587977" cy="881965"/>
        </a:xfrm>
        <a:prstGeom prst="rect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85DC6-0822-4A70-9B30-48FA57CBA85D}">
      <dsp:nvSpPr>
        <dsp:cNvPr id="0" name=""/>
        <dsp:cNvSpPr/>
      </dsp:nvSpPr>
      <dsp:spPr>
        <a:xfrm>
          <a:off x="115794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совместное творчество;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5794" y="3101909"/>
        <a:ext cx="2687894" cy="839967"/>
      </dsp:txXfrm>
    </dsp:sp>
    <dsp:sp modelId="{DEFA0B22-7A8E-4B0F-AF95-49ED78DB6AC7}">
      <dsp:nvSpPr>
        <dsp:cNvPr id="0" name=""/>
        <dsp:cNvSpPr/>
      </dsp:nvSpPr>
      <dsp:spPr>
        <a:xfrm>
          <a:off x="3799" y="2980580"/>
          <a:ext cx="587977" cy="881965"/>
        </a:xfrm>
        <a:prstGeom prst="rect">
          <a:avLst/>
        </a:prstGeom>
        <a:solidFill>
          <a:schemeClr val="accent5">
            <a:tint val="50000"/>
            <a:hueOff val="-6409420"/>
            <a:satOff val="28570"/>
            <a:lumOff val="25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CBC87-9F1D-4652-9384-BCDD9945DA0E}">
      <dsp:nvSpPr>
        <dsp:cNvPr id="0" name=""/>
        <dsp:cNvSpPr/>
      </dsp:nvSpPr>
      <dsp:spPr>
        <a:xfrm>
          <a:off x="3102690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мастер-классы;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2690" y="3101909"/>
        <a:ext cx="2687894" cy="839967"/>
      </dsp:txXfrm>
    </dsp:sp>
    <dsp:sp modelId="{36896237-FF5B-4DE3-9CBF-9E4A8124EA75}">
      <dsp:nvSpPr>
        <dsp:cNvPr id="0" name=""/>
        <dsp:cNvSpPr/>
      </dsp:nvSpPr>
      <dsp:spPr>
        <a:xfrm>
          <a:off x="2990694" y="2980580"/>
          <a:ext cx="587977" cy="881965"/>
        </a:xfrm>
        <a:prstGeom prst="rect">
          <a:avLst/>
        </a:prstGeom>
        <a:solidFill>
          <a:schemeClr val="accent5">
            <a:tint val="50000"/>
            <a:hueOff val="-7477656"/>
            <a:satOff val="33332"/>
            <a:lumOff val="29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1A59-18E4-4012-8770-AA8AC6AB3DB0}">
      <dsp:nvSpPr>
        <dsp:cNvPr id="0" name=""/>
        <dsp:cNvSpPr/>
      </dsp:nvSpPr>
      <dsp:spPr>
        <a:xfrm>
          <a:off x="6089586" y="3101909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родительский клуб;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89586" y="3101909"/>
        <a:ext cx="2687894" cy="839967"/>
      </dsp:txXfrm>
    </dsp:sp>
    <dsp:sp modelId="{EF402848-611D-4181-94FF-6EF9174DC6CC}">
      <dsp:nvSpPr>
        <dsp:cNvPr id="0" name=""/>
        <dsp:cNvSpPr/>
      </dsp:nvSpPr>
      <dsp:spPr>
        <a:xfrm>
          <a:off x="5977590" y="2980580"/>
          <a:ext cx="587977" cy="881965"/>
        </a:xfrm>
        <a:prstGeom prst="rect">
          <a:avLst/>
        </a:prstGeom>
        <a:solidFill>
          <a:schemeClr val="accent5">
            <a:tint val="50000"/>
            <a:hueOff val="-8545893"/>
            <a:satOff val="38094"/>
            <a:lumOff val="3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5B6A-0EBB-4315-AA1E-3CE47750D22E}">
      <dsp:nvSpPr>
        <dsp:cNvPr id="0" name=""/>
        <dsp:cNvSpPr/>
      </dsp:nvSpPr>
      <dsp:spPr>
        <a:xfrm>
          <a:off x="1077585" y="4159334"/>
          <a:ext cx="2687894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оформление информационных стендов;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77585" y="4159334"/>
        <a:ext cx="2687894" cy="839967"/>
      </dsp:txXfrm>
    </dsp:sp>
    <dsp:sp modelId="{A24698E8-C438-425B-81CC-6A17E9F74A49}">
      <dsp:nvSpPr>
        <dsp:cNvPr id="0" name=""/>
        <dsp:cNvSpPr/>
      </dsp:nvSpPr>
      <dsp:spPr>
        <a:xfrm>
          <a:off x="965590" y="4038006"/>
          <a:ext cx="587977" cy="881965"/>
        </a:xfrm>
        <a:prstGeom prst="rect">
          <a:avLst/>
        </a:prstGeom>
        <a:solidFill>
          <a:schemeClr val="accent5">
            <a:tint val="50000"/>
            <a:hueOff val="-9614129"/>
            <a:satOff val="42855"/>
            <a:lumOff val="37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F1D2-D979-4DD7-B752-CFAEEFC1EE4D}">
      <dsp:nvSpPr>
        <dsp:cNvPr id="0" name=""/>
        <dsp:cNvSpPr/>
      </dsp:nvSpPr>
      <dsp:spPr>
        <a:xfrm>
          <a:off x="3952485" y="4159334"/>
          <a:ext cx="3863203" cy="8399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38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привлечение родителей к       участию в праздниках 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952485" y="4159334"/>
        <a:ext cx="3863203" cy="839967"/>
      </dsp:txXfrm>
    </dsp:sp>
    <dsp:sp modelId="{252856C6-DAB7-4418-B099-5DBEA670E372}">
      <dsp:nvSpPr>
        <dsp:cNvPr id="0" name=""/>
        <dsp:cNvSpPr/>
      </dsp:nvSpPr>
      <dsp:spPr>
        <a:xfrm>
          <a:off x="3888434" y="3992823"/>
          <a:ext cx="587977" cy="881965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E8B8-B077-4600-9E02-81EE25B3E10A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8405-1398-4E1D-8793-15F6AA984D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0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8405-1398-4E1D-8793-15F6AA984DD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33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/>
            <a:ahLst/>
            <a:cxnLst>
              <a:cxn ang="0">
                <a:pos x="0" y="1678"/>
              </a:cxn>
              <a:cxn ang="0">
                <a:pos x="0" y="1134"/>
              </a:cxn>
              <a:cxn ang="0">
                <a:pos x="1406" y="0"/>
              </a:cxn>
              <a:cxn ang="0">
                <a:pos x="1406" y="91"/>
              </a:cxn>
              <a:cxn ang="0">
                <a:pos x="0" y="1678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0" y="2"/>
              </a:cxn>
              <a:cxn ang="0">
                <a:pos x="1124" y="1373"/>
              </a:cxn>
              <a:cxn ang="0">
                <a:pos x="1124" y="2036"/>
              </a:cxn>
              <a:cxn ang="0">
                <a:pos x="889" y="4343"/>
              </a:cxn>
              <a:cxn ang="0">
                <a:pos x="526" y="4343"/>
              </a:cxn>
              <a:cxn ang="0">
                <a:pos x="1079" y="2031"/>
              </a:cxn>
              <a:cxn ang="0">
                <a:pos x="1079" y="1383"/>
              </a:cxn>
              <a:cxn ang="0">
                <a:pos x="0" y="0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507" y="1379"/>
              </a:cxn>
              <a:cxn ang="0">
                <a:pos x="1507" y="2036"/>
              </a:cxn>
              <a:cxn ang="0">
                <a:pos x="727" y="4334"/>
              </a:cxn>
              <a:cxn ang="0">
                <a:pos x="2" y="4334"/>
              </a:cxn>
              <a:cxn ang="0">
                <a:pos x="2" y="4162"/>
              </a:cxn>
              <a:cxn ang="0">
                <a:pos x="1441" y="1936"/>
              </a:cxn>
              <a:cxn ang="0">
                <a:pos x="1441" y="1447"/>
              </a:cxn>
              <a:cxn ang="0">
                <a:pos x="8" y="434"/>
              </a:cxn>
              <a:cxn ang="0">
                <a:pos x="0" y="6"/>
              </a:cxn>
              <a:cxn ang="0">
                <a:pos x="181" y="0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/>
            <a:ahLst/>
            <a:cxnLst>
              <a:cxn ang="0">
                <a:pos x="1904" y="0"/>
              </a:cxn>
              <a:cxn ang="0">
                <a:pos x="1178" y="0"/>
              </a:cxn>
              <a:cxn ang="0">
                <a:pos x="0" y="1342"/>
              </a:cxn>
              <a:cxn ang="0">
                <a:pos x="0" y="1950"/>
              </a:cxn>
              <a:cxn ang="0">
                <a:pos x="498" y="4354"/>
              </a:cxn>
              <a:cxn ang="0">
                <a:pos x="1088" y="4354"/>
              </a:cxn>
              <a:cxn ang="0">
                <a:pos x="44" y="1985"/>
              </a:cxn>
              <a:cxn ang="0">
                <a:pos x="44" y="1361"/>
              </a:cxn>
              <a:cxn ang="0">
                <a:pos x="1904" y="0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/>
            <a:ahLst/>
            <a:cxnLst>
              <a:cxn ang="0">
                <a:pos x="1708" y="1"/>
              </a:cxn>
              <a:cxn ang="0">
                <a:pos x="1379" y="0"/>
              </a:cxn>
              <a:cxn ang="0">
                <a:pos x="0" y="1189"/>
              </a:cxn>
              <a:cxn ang="0">
                <a:pos x="1708" y="1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/>
            <a:ahLst/>
            <a:cxnLst>
              <a:cxn ang="0">
                <a:pos x="3665" y="0"/>
              </a:cxn>
              <a:cxn ang="0">
                <a:pos x="2122" y="0"/>
              </a:cxn>
              <a:cxn ang="0">
                <a:pos x="0" y="1339"/>
              </a:cxn>
              <a:cxn ang="0">
                <a:pos x="0" y="1950"/>
              </a:cxn>
              <a:cxn ang="0">
                <a:pos x="1215" y="4354"/>
              </a:cxn>
              <a:cxn ang="0">
                <a:pos x="1941" y="4354"/>
              </a:cxn>
              <a:cxn ang="0">
                <a:pos x="72" y="1877"/>
              </a:cxn>
              <a:cxn ang="0">
                <a:pos x="72" y="1361"/>
              </a:cxn>
              <a:cxn ang="0">
                <a:pos x="3846" y="0"/>
              </a:cxn>
              <a:cxn ang="0">
                <a:pos x="2122" y="0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5" y="1197"/>
              </a:cxn>
              <a:cxn ang="0">
                <a:pos x="1415" y="1862"/>
              </a:cxn>
              <a:cxn ang="0">
                <a:pos x="0" y="3770"/>
              </a:cxn>
              <a:cxn ang="0">
                <a:pos x="0" y="3272"/>
              </a:cxn>
              <a:cxn ang="0">
                <a:pos x="1376" y="1801"/>
              </a:cxn>
              <a:cxn ang="0">
                <a:pos x="1376" y="1272"/>
              </a:cxn>
              <a:cxn ang="0">
                <a:pos x="6" y="962"/>
              </a:cxn>
              <a:cxn ang="0">
                <a:pos x="0" y="0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/>
            <a:ahLst/>
            <a:cxnLst>
              <a:cxn ang="0">
                <a:pos x="4115" y="0"/>
              </a:cxn>
              <a:cxn ang="0">
                <a:pos x="4120" y="500"/>
              </a:cxn>
              <a:cxn ang="0">
                <a:pos x="61" y="1059"/>
              </a:cxn>
              <a:cxn ang="0">
                <a:pos x="61" y="1466"/>
              </a:cxn>
              <a:cxn ang="0">
                <a:pos x="2419" y="3915"/>
              </a:cxn>
              <a:cxn ang="0">
                <a:pos x="1830" y="3915"/>
              </a:cxn>
              <a:cxn ang="0">
                <a:pos x="0" y="1449"/>
              </a:cxn>
              <a:cxn ang="0">
                <a:pos x="0" y="967"/>
              </a:cxn>
              <a:cxn ang="0">
                <a:pos x="4115" y="0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/>
            <a:ahLst/>
            <a:cxnLst>
              <a:cxn ang="0">
                <a:pos x="4131" y="0"/>
              </a:cxn>
              <a:cxn ang="0">
                <a:pos x="4126" y="494"/>
              </a:cxn>
              <a:cxn ang="0">
                <a:pos x="55" y="1404"/>
              </a:cxn>
              <a:cxn ang="0">
                <a:pos x="55" y="1853"/>
              </a:cxn>
              <a:cxn ang="0">
                <a:pos x="3156" y="4348"/>
              </a:cxn>
              <a:cxn ang="0">
                <a:pos x="2067" y="4348"/>
              </a:cxn>
              <a:cxn ang="0">
                <a:pos x="0" y="1882"/>
              </a:cxn>
              <a:cxn ang="0">
                <a:pos x="0" y="1355"/>
              </a:cxn>
              <a:cxn ang="0">
                <a:pos x="3615" y="0"/>
              </a:cxn>
              <a:cxn ang="0">
                <a:pos x="4131" y="0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/>
            <a:ahLst/>
            <a:cxnLst>
              <a:cxn ang="0">
                <a:pos x="0" y="1315"/>
              </a:cxn>
              <a:cxn ang="0">
                <a:pos x="2858" y="0"/>
              </a:cxn>
              <a:cxn ang="0">
                <a:pos x="3629" y="0"/>
              </a:cxn>
              <a:cxn ang="0">
                <a:pos x="0" y="1315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32" y="2495"/>
              </a:cxn>
              <a:cxn ang="0">
                <a:pos x="1814" y="2495"/>
              </a:cxn>
              <a:cxn ang="0">
                <a:pos x="0" y="0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/>
            <a:ahLst/>
            <a:cxnLst>
              <a:cxn ang="0">
                <a:pos x="1425" y="1206"/>
              </a:cxn>
              <a:cxn ang="0">
                <a:pos x="0" y="0"/>
              </a:cxn>
              <a:cxn ang="0">
                <a:pos x="0" y="186"/>
              </a:cxn>
              <a:cxn ang="0">
                <a:pos x="1425" y="1206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/>
            <a:ahLst/>
            <a:cxnLst>
              <a:cxn ang="0">
                <a:pos x="0" y="2248"/>
              </a:cxn>
              <a:cxn ang="0">
                <a:pos x="1466" y="0"/>
              </a:cxn>
              <a:cxn ang="0">
                <a:pos x="194" y="2370"/>
              </a:cxn>
              <a:cxn ang="0">
                <a:pos x="4" y="2364"/>
              </a:cxn>
              <a:cxn ang="0">
                <a:pos x="0" y="2248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43"/>
              </a:cxn>
              <a:cxn ang="0">
                <a:pos x="1410" y="564"/>
              </a:cxn>
              <a:cxn ang="0">
                <a:pos x="1410" y="1049"/>
              </a:cxn>
              <a:cxn ang="0">
                <a:pos x="0" y="2852"/>
              </a:cxn>
              <a:cxn ang="0">
                <a:pos x="0" y="3317"/>
              </a:cxn>
              <a:cxn ang="0">
                <a:pos x="1460" y="1062"/>
              </a:cxn>
              <a:cxn ang="0">
                <a:pos x="1460" y="505"/>
              </a:cxn>
              <a:cxn ang="0">
                <a:pos x="6" y="0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66BE39-3895-45F2-8CC5-5B3FCBDFB7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4CA9D-EA6D-4F22-85B1-68573F4AC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B259-D218-4E34-9C96-E23D8C4C5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2D3DA87-3AF9-44EE-85FA-2022708AE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6C6E1-2482-45D7-8178-3BDDA5E9D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32EB0-C1E8-4E83-BE85-ADE982519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2D16B-06D7-4F40-962F-FCC498C5D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06A7D-4D1C-4479-A55F-FC7F4E0D5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1FEB-26C9-4263-8C5F-5AE689A9A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F9AB2-18DB-448A-A67D-7EC99B63C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317D0-AA13-487D-967F-25E0C73A1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D326F-5AEC-4604-A727-70C421042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528" y="444"/>
              </a:cxn>
              <a:cxn ang="0">
                <a:pos x="696" y="960"/>
              </a:cxn>
              <a:cxn ang="0">
                <a:pos x="426" y="4314"/>
              </a:cxn>
              <a:cxn ang="0">
                <a:pos x="108" y="4314"/>
              </a:cxn>
              <a:cxn ang="0">
                <a:pos x="648" y="960"/>
              </a:cxn>
              <a:cxn ang="0">
                <a:pos x="456" y="432"/>
              </a:cxn>
              <a:cxn ang="0">
                <a:pos x="0" y="0"/>
              </a:cxn>
              <a:cxn ang="0">
                <a:pos x="312" y="0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0"/>
              </a:cxn>
              <a:cxn ang="0">
                <a:pos x="4590" y="450"/>
              </a:cxn>
              <a:cxn ang="0">
                <a:pos x="4752" y="972"/>
              </a:cxn>
              <a:cxn ang="0">
                <a:pos x="3600" y="4320"/>
              </a:cxn>
              <a:cxn ang="0">
                <a:pos x="3312" y="4320"/>
              </a:cxn>
              <a:cxn ang="0">
                <a:pos x="4712" y="994"/>
              </a:cxn>
              <a:cxn ang="0">
                <a:pos x="4518" y="524"/>
              </a:cxn>
              <a:cxn ang="0">
                <a:pos x="0" y="0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/>
            <a:ahLst/>
            <a:cxnLst>
              <a:cxn ang="0">
                <a:pos x="384" y="3276"/>
              </a:cxn>
              <a:cxn ang="0">
                <a:pos x="1884" y="0"/>
              </a:cxn>
              <a:cxn ang="0">
                <a:pos x="0" y="3276"/>
              </a:cxn>
              <a:cxn ang="0">
                <a:pos x="384" y="3276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82" y="475"/>
              </a:cxn>
              <a:cxn ang="0">
                <a:pos x="3210" y="936"/>
              </a:cxn>
              <a:cxn ang="0">
                <a:pos x="1728" y="4320"/>
              </a:cxn>
              <a:cxn ang="0">
                <a:pos x="1872" y="4320"/>
              </a:cxn>
              <a:cxn ang="0">
                <a:pos x="3258" y="912"/>
              </a:cxn>
              <a:cxn ang="0">
                <a:pos x="3120" y="432"/>
              </a:cxn>
              <a:cxn ang="0">
                <a:pos x="1296" y="0"/>
              </a:cxn>
              <a:cxn ang="0">
                <a:pos x="0" y="0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96"/>
              </a:cxn>
              <a:cxn ang="0">
                <a:pos x="354" y="690"/>
              </a:cxn>
              <a:cxn ang="0">
                <a:pos x="480" y="720"/>
              </a:cxn>
              <a:cxn ang="0">
                <a:pos x="480" y="576"/>
              </a:cxn>
              <a:cxn ang="0">
                <a:pos x="48" y="96"/>
              </a:cxn>
              <a:cxn ang="0">
                <a:pos x="89" y="0"/>
              </a:cxn>
              <a:cxn ang="0">
                <a:pos x="48" y="0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/>
            <a:ahLst/>
            <a:cxnLst>
              <a:cxn ang="0">
                <a:pos x="336" y="336"/>
              </a:cxn>
              <a:cxn ang="0">
                <a:pos x="0" y="0"/>
              </a:cxn>
              <a:cxn ang="0">
                <a:pos x="336" y="240"/>
              </a:cxn>
              <a:cxn ang="0">
                <a:pos x="336" y="336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6" y="0"/>
                </a:cxn>
                <a:cxn ang="0">
                  <a:pos x="1854" y="402"/>
                </a:cxn>
                <a:cxn ang="0">
                  <a:pos x="2058" y="972"/>
                </a:cxn>
                <a:cxn ang="0">
                  <a:pos x="1296" y="4320"/>
                </a:cxn>
                <a:cxn ang="0">
                  <a:pos x="720" y="4320"/>
                </a:cxn>
                <a:cxn ang="0">
                  <a:pos x="1920" y="912"/>
                </a:cxn>
                <a:cxn ang="0">
                  <a:pos x="1776" y="432"/>
                </a:cxn>
                <a:cxn ang="0">
                  <a:pos x="0" y="0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1152" y="0"/>
                </a:cxn>
                <a:cxn ang="0">
                  <a:pos x="96" y="3264"/>
                </a:cxn>
                <a:cxn ang="0">
                  <a:pos x="0" y="3264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6D1A0-D06F-4CBA-B8D2-12987D12E3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445224"/>
            <a:ext cx="2809875" cy="619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3789040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Старший воспитатель МБДОУ </a:t>
            </a:r>
            <a:r>
              <a:rPr lang="ru-RU" dirty="0">
                <a:solidFill>
                  <a:schemeClr val="tx2"/>
                </a:solidFill>
              </a:rPr>
              <a:t>«Детский сад «Солнышко» </a:t>
            </a:r>
            <a:r>
              <a:rPr lang="ru-RU" dirty="0" err="1" smtClean="0">
                <a:solidFill>
                  <a:schemeClr val="tx2"/>
                </a:solidFill>
              </a:rPr>
              <a:t>с.Новоандреевка</a:t>
            </a:r>
            <a:r>
              <a:rPr lang="ru-RU" dirty="0" smtClean="0">
                <a:solidFill>
                  <a:schemeClr val="tx2"/>
                </a:solidFill>
              </a:rPr>
              <a:t>» Симферопольского </a:t>
            </a:r>
            <a:r>
              <a:rPr lang="ru-RU" dirty="0">
                <a:solidFill>
                  <a:schemeClr val="tx2"/>
                </a:solidFill>
              </a:rPr>
              <a:t>района Республики </a:t>
            </a:r>
            <a:r>
              <a:rPr lang="ru-RU" dirty="0" smtClean="0">
                <a:solidFill>
                  <a:schemeClr val="tx2"/>
                </a:solidFill>
              </a:rPr>
              <a:t>Крым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Белоукрова</a:t>
            </a:r>
            <a:r>
              <a:rPr lang="ru-RU" b="1" dirty="0" smtClean="0">
                <a:solidFill>
                  <a:schemeClr val="tx2"/>
                </a:solidFill>
              </a:rPr>
              <a:t> Л.А.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6872"/>
            <a:ext cx="6696744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Нравственно-патриотическое </a:t>
            </a:r>
            <a:r>
              <a:rPr lang="ru-RU" sz="2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воспитание </a:t>
            </a:r>
            <a:r>
              <a:rPr lang="ru-RU" sz="26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дошкольников </a:t>
            </a:r>
            <a:r>
              <a:rPr lang="ru-RU" sz="2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в условиях реализации ФОП ДО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Нравственно-патриотическое образование дошкольников</a:t>
            </a:r>
            <a:endParaRPr lang="ru-RU" sz="30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9670809"/>
              </p:ext>
            </p:extLst>
          </p:nvPr>
        </p:nvGraphicFramePr>
        <p:xfrm>
          <a:off x="395536" y="1341438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03409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/>
          </p:cNvSpPr>
          <p:nvPr/>
        </p:nvSpPr>
        <p:spPr bwMode="auto">
          <a:xfrm>
            <a:off x="251520" y="404664"/>
            <a:ext cx="748883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000" b="1" dirty="0" smtClean="0">
                <a:solidFill>
                  <a:schemeClr val="folHlink"/>
                </a:solidFill>
                <a:effectLst/>
              </a:rPr>
              <a:t>Основа патриотизма- это семья!</a:t>
            </a:r>
            <a:endParaRPr lang="ru-RU" altLang="ru-RU" sz="3000" b="1" dirty="0">
              <a:solidFill>
                <a:schemeClr val="folHlink"/>
              </a:solidFill>
              <a:effectLst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51050"/>
            <a:ext cx="39433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5076824" y="2492375"/>
            <a:ext cx="3815655" cy="1800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5E9EFF"/>
              </a:solidFill>
              <a:effectDag name="">
                <a:cont type="tree" name="">
                  <a:effect ref="fillLine"/>
                  <a:outerShdw dist="38100" dir="13500000" algn="br">
                    <a:srgbClr val="94BFFF"/>
                  </a:outerShdw>
                </a:cont>
                <a:cont type="tree" name="">
                  <a:effect ref="fillLine"/>
                  <a:outerShdw dist="38100" dir="2700000" algn="tl">
                    <a:srgbClr val="385E99"/>
                  </a:outerShdw>
                </a:cont>
                <a:effect ref="fillLine"/>
              </a:effectDag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636912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крепость, в которой можно укрыться от проблем и получить безграничную и самую искреннюю любовь.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305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1200" cy="1070322"/>
          </a:xfrm>
        </p:spPr>
        <p:txBody>
          <a:bodyPr/>
          <a:lstStyle/>
          <a:p>
            <a:r>
              <a:rPr lang="ru-RU" sz="3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 работы с родителями</a:t>
            </a:r>
            <a:endParaRPr lang="ru-RU" sz="30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7270772"/>
              </p:ext>
            </p:extLst>
          </p:nvPr>
        </p:nvGraphicFramePr>
        <p:xfrm>
          <a:off x="251520" y="732320"/>
          <a:ext cx="8781280" cy="58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736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4 - Год семьи 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14" y="-14026"/>
            <a:ext cx="9208883" cy="68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9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Правильное воспитание-это наша счастливая старость, плохое воспитание-это наше будущее горе, это наши слёзы, это наша вина перед другими людьми, перед всей страной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algn="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атриотизм как фактор избирательной кампании | Рославльская прав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521468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5008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бойтесь творить, искать что-то новое, познавать неизвестное! Воспитание нравственно-патриотических чувств детей в ваших руках!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" name="Рисунок 13" descr="1619299844_2-phonoteka_org-p-deti-bez-fon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2565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176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214686"/>
            <a:ext cx="4129088" cy="178595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en-US" sz="4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4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487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533558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3961136"/>
              </p:ext>
            </p:extLst>
          </p:nvPr>
        </p:nvGraphicFramePr>
        <p:xfrm>
          <a:off x="467544" y="1002560"/>
          <a:ext cx="8208912" cy="57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5848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b="1" dirty="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323528" y="1196753"/>
            <a:ext cx="8424936" cy="5220653"/>
          </a:xfrm>
          <a:prstGeom prst="plaque">
            <a:avLst/>
          </a:prstGeom>
          <a:solidFill>
            <a:srgbClr val="FFD1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ЦЕННОСТИ</a:t>
            </a:r>
          </a:p>
          <a:p>
            <a:pPr algn="ctr" eaLnBrk="1" hangingPunct="1">
              <a:defRPr/>
            </a:pPr>
            <a:r>
              <a:rPr lang="ru-RU" sz="17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это 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развитие многонационального народа Росси</a:t>
            </a:r>
            <a:r>
              <a:rPr lang="ru-RU" sz="1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ДУХОВНО-НРАВСТВЕННЫЕ ЦЕННОСТИ </a:t>
            </a:r>
          </a:p>
          <a:p>
            <a:pPr algn="ctr" eaLnBrk="1" hangingPunct="1">
              <a:defRPr/>
            </a:pPr>
            <a:r>
              <a:rPr lang="ru-RU" sz="1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   жизнь, достоинство, права и свободы человека, патриотизм, гражданственность, служение Отечеству 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460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ценности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19308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11495534"/>
              </p:ext>
            </p:extLst>
          </p:nvPr>
        </p:nvGraphicFramePr>
        <p:xfrm>
          <a:off x="961611" y="332655"/>
          <a:ext cx="7980971" cy="187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7" descr="Картинки по запросу духовно-нравственное воспитание дошкольн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5143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619672" y="5506531"/>
            <a:ext cx="61926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ru-RU" dirty="0">
              <a:solidFill>
                <a:srgbClr val="C0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37321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Патриотизм-это преданность и любовь к родине, её природе , культуре и народу,  патриотическое воспитание ребёнка-дошкольника - это   основа формирования будущего гражданина.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192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1200" cy="1070322"/>
          </a:xfrm>
        </p:spPr>
        <p:txBody>
          <a:bodyPr/>
          <a:lstStyle/>
          <a:p>
            <a:r>
              <a:rPr lang="ru-RU" sz="3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 патриотического воспитания: </a:t>
            </a:r>
            <a:endParaRPr lang="ru-RU" sz="30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9185939"/>
              </p:ext>
            </p:extLst>
          </p:nvPr>
        </p:nvGraphicFramePr>
        <p:xfrm>
          <a:off x="467544" y="1412776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530120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Эмоционально-действенный – это  формирование желания и умение реализовывать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накопленный опыт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знания в практической и воображаемой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5646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61200" cy="1070322"/>
          </a:xfrm>
        </p:spPr>
        <p:txBody>
          <a:bodyPr/>
          <a:lstStyle/>
          <a:p>
            <a:r>
              <a:rPr lang="ru-RU" sz="3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 работы </a:t>
            </a:r>
            <a:endParaRPr lang="ru-RU" sz="30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7270772"/>
              </p:ext>
            </p:extLst>
          </p:nvPr>
        </p:nvGraphicFramePr>
        <p:xfrm>
          <a:off x="251520" y="732320"/>
          <a:ext cx="8781280" cy="58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736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Text Box 23"/>
          <p:cNvSpPr txBox="1">
            <a:spLocks noChangeArrowheads="1"/>
          </p:cNvSpPr>
          <p:nvPr/>
        </p:nvSpPr>
        <p:spPr bwMode="black">
          <a:xfrm>
            <a:off x="2354263" y="36290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black">
          <a:xfrm>
            <a:off x="2354263" y="4487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black">
          <a:xfrm>
            <a:off x="2354263" y="533558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  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средства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53961136"/>
              </p:ext>
            </p:extLst>
          </p:nvPr>
        </p:nvGraphicFramePr>
        <p:xfrm>
          <a:off x="467544" y="1002560"/>
          <a:ext cx="8208912" cy="57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15848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7743" y="10434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92406" y="338797"/>
            <a:ext cx="6837064" cy="10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3200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патриотический уголок </a:t>
            </a:r>
            <a:r>
              <a:rPr lang="ru-RU" sz="3200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Младший возраст</a:t>
            </a:r>
            <a:endParaRPr lang="ru-RU" sz="3200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484784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альбомы ( «моя семья», «как мы в садике живём, «мы по улице идем», «наше село» , «наш город»),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России,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России,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тематические иллюстрации или фото боевой техники,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иллюстрации к 8 марта, к 23 февраля, к 9 мая,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художественные произведения по данной тематике,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предметы декоративно-прикладного искусства,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игрушки.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71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7743" y="10434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92406" y="338797"/>
            <a:ext cx="6837064" cy="10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ru-RU" sz="2800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патриотический уголок </a:t>
            </a:r>
          </a:p>
          <a:p>
            <a:pPr algn="ctr"/>
            <a:r>
              <a:rPr lang="ru-RU" sz="2800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старший возраст</a:t>
            </a:r>
            <a:endParaRPr lang="ru-RU" sz="2800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68760"/>
            <a:ext cx="8496944" cy="510909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глобус,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карта России,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политическая карта России,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России,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города Москва,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 России,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портрет президента,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познавательные книги по патриотическому воспитанию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писателей России в соответствии с программой ДОУ,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произведения русского народного творчества,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альбомы («моя семья», «мы по городу идём», «о Великой Отечественной войне» и другие),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предметы, иллюстрации, фотографии по теме «русский быт»,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по патриотическому воспитанию,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атрибуты для сюжетно-ролевых игр (фуражки, пилотки, бескозырки, воротники, ремни, юбки, платки, шали)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русского народного костюма,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в национальных костюмах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71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750</Words>
  <Application>Microsoft Office PowerPoint</Application>
  <PresentationFormat>Экран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Актуальность</vt:lpstr>
      <vt:lpstr> </vt:lpstr>
      <vt:lpstr>Слайд 4</vt:lpstr>
      <vt:lpstr>Этапы патриотического воспитания: </vt:lpstr>
      <vt:lpstr>Формы работы </vt:lpstr>
      <vt:lpstr>средства</vt:lpstr>
      <vt:lpstr>Слайд 8</vt:lpstr>
      <vt:lpstr>Слайд 9</vt:lpstr>
      <vt:lpstr>Нравственно-патриотическое образование дошкольников</vt:lpstr>
      <vt:lpstr>Слайд 11</vt:lpstr>
      <vt:lpstr>Формы работы с родителями</vt:lpstr>
      <vt:lpstr>Слайд 13</vt:lpstr>
      <vt:lpstr>Слайд 14</vt:lpstr>
      <vt:lpstr>Слайд 15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</dc:creator>
  <cp:lastModifiedBy>пк</cp:lastModifiedBy>
  <cp:revision>57</cp:revision>
  <dcterms:modified xsi:type="dcterms:W3CDTF">2024-02-26T13:41:35Z</dcterms:modified>
</cp:coreProperties>
</file>