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5" r:id="rId3"/>
    <p:sldId id="259" r:id="rId4"/>
    <p:sldId id="258" r:id="rId5"/>
    <p:sldId id="263" r:id="rId6"/>
    <p:sldId id="264" r:id="rId7"/>
    <p:sldId id="261" r:id="rId8"/>
    <p:sldId id="262" r:id="rId9"/>
    <p:sldId id="260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1A36-D6C5-4B98-95B1-CA52C03A43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E300-B366-4467-978B-9DB40022301B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524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1A36-D6C5-4B98-95B1-CA52C03A43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E300-B366-4467-978B-9DB4002230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187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1A36-D6C5-4B98-95B1-CA52C03A43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E300-B366-4467-978B-9DB4002230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90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1A36-D6C5-4B98-95B1-CA52C03A43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E300-B366-4467-978B-9DB40022301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86911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1A36-D6C5-4B98-95B1-CA52C03A43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E300-B366-4467-978B-9DB4002230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9947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1A36-D6C5-4B98-95B1-CA52C03A43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E300-B366-4467-978B-9DB40022301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03509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1A36-D6C5-4B98-95B1-CA52C03A43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E300-B366-4467-978B-9DB4002230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4955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1A36-D6C5-4B98-95B1-CA52C03A43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E300-B366-4467-978B-9DB4002230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19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1A36-D6C5-4B98-95B1-CA52C03A43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E300-B366-4467-978B-9DB4002230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667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1A36-D6C5-4B98-95B1-CA52C03A43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E300-B366-4467-978B-9DB4002230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216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1A36-D6C5-4B98-95B1-CA52C03A43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E300-B366-4467-978B-9DB4002230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748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1A36-D6C5-4B98-95B1-CA52C03A43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E300-B366-4467-978B-9DB4002230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590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1A36-D6C5-4B98-95B1-CA52C03A43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E300-B366-4467-978B-9DB4002230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890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1A36-D6C5-4B98-95B1-CA52C03A43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E300-B366-4467-978B-9DB4002230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157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1A36-D6C5-4B98-95B1-CA52C03A43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E300-B366-4467-978B-9DB4002230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766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1A36-D6C5-4B98-95B1-CA52C03A43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E300-B366-4467-978B-9DB4002230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712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1A36-D6C5-4B98-95B1-CA52C03A43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E300-B366-4467-978B-9DB4002230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00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69B1A36-D6C5-4B98-95B1-CA52C03A43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ADFE300-B366-4467-978B-9DB4002230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8988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FAC35EA-9AAA-4E53-8E3B-F4566DA85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971" y="3704047"/>
            <a:ext cx="5184396" cy="286918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43E3F8-A4AA-4FE0-BA9B-B46AFD7AB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410" y="163585"/>
            <a:ext cx="6393180" cy="15471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4827C0-521A-4FBF-AC58-FCF3EA1077E0}"/>
              </a:ext>
            </a:extLst>
          </p:cNvPr>
          <p:cNvSpPr txBox="1"/>
          <p:nvPr/>
        </p:nvSpPr>
        <p:spPr>
          <a:xfrm>
            <a:off x="837488" y="2134388"/>
            <a:ext cx="113891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Мастер-класс  по </a:t>
            </a:r>
          </a:p>
          <a:p>
            <a:r>
              <a:rPr lang="ru-RU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лепке в технике «Миллефиори» как </a:t>
            </a:r>
          </a:p>
          <a:p>
            <a:r>
              <a:rPr lang="ru-RU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фактор развития творческих способностей </a:t>
            </a:r>
          </a:p>
          <a:p>
            <a:r>
              <a:rPr lang="ru-RU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детей дошкольного возраста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4C4545-C29A-4320-A36C-3112272B4F60}"/>
              </a:ext>
            </a:extLst>
          </p:cNvPr>
          <p:cNvSpPr txBox="1"/>
          <p:nvPr/>
        </p:nvSpPr>
        <p:spPr>
          <a:xfrm>
            <a:off x="4207500" y="6140741"/>
            <a:ext cx="2520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</a:t>
            </a:r>
            <a:r>
              <a:rPr lang="ru-RU" sz="1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sz="14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Нафеева</a:t>
            </a:r>
            <a:r>
              <a:rPr lang="ru-RU" sz="1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Л.Л.</a:t>
            </a:r>
          </a:p>
        </p:txBody>
      </p:sp>
    </p:spTree>
    <p:extLst>
      <p:ext uri="{BB962C8B-B14F-4D97-AF65-F5344CB8AC3E}">
        <p14:creationId xmlns:p14="http://schemas.microsoft.com/office/powerpoint/2010/main" val="1652561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C6B793-FAE5-4AEF-834C-189EAC6D6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6345" y="4578054"/>
            <a:ext cx="3344411" cy="18227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4847AB-7E7A-4222-A039-01B2DF89F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57" y="430983"/>
            <a:ext cx="7966745" cy="582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68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9AB683A-CB5D-4815-8D6C-5352E472143C}"/>
              </a:ext>
            </a:extLst>
          </p:cNvPr>
          <p:cNvSpPr/>
          <p:nvPr/>
        </p:nvSpPr>
        <p:spPr>
          <a:xfrm>
            <a:off x="833306" y="71204"/>
            <a:ext cx="105253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Название техники «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меллифиори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» в переводе с итальянского звучит как «тысяча цветов». Эта техника итальянских стеклодувов. Изначально она употреблялась для одного из видов мозаичного стекла с особым декоративным узором в виде цветка, отсюда и название. В наше время эта технология успешно используется при изготовлении очень красивых и изящных изделий из полимерной глины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6E41E6-62E3-4BDE-A848-347BAE42A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69" y="2078332"/>
            <a:ext cx="2832847" cy="24832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BF3D19-D27F-49BE-9664-EC60AFF55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283" y="2078332"/>
            <a:ext cx="2689412" cy="23426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248B86-654E-4B3E-BC4E-C8CAAAEB9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7298" y="2078332"/>
            <a:ext cx="2620985" cy="234266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110F13-CFEC-42F3-8CFA-A9AE072EAC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319" y="4612244"/>
            <a:ext cx="4052047" cy="210519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9958D0-7F70-4BBA-BFF5-243097CC54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6463" y="4951395"/>
            <a:ext cx="2617694" cy="176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66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94FBE14-BA24-4D56-8B48-53217F62CB10}"/>
              </a:ext>
            </a:extLst>
          </p:cNvPr>
          <p:cNvSpPr/>
          <p:nvPr/>
        </p:nvSpPr>
        <p:spPr>
          <a:xfrm>
            <a:off x="279633" y="105408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DC72460-BAF4-44DC-AE32-574DDDC8D626}"/>
              </a:ext>
            </a:extLst>
          </p:cNvPr>
          <p:cNvSpPr/>
          <p:nvPr/>
        </p:nvSpPr>
        <p:spPr>
          <a:xfrm>
            <a:off x="439023" y="-16778"/>
            <a:ext cx="1049183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Принцип данной техники заключается в создании лепной картины с изображением более или менее выпуклых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полуобъёмных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объектов на горизонтальной поверхности. Техника очень необычна и интересна, самое необычное это то, что никогда нельзя до конца предугадать полученный результат, всегда ожидает сюрприз. А дети очень любят все новое и необычное в своей продуктивной деятельности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F1160D-D6F1-4763-AB4A-EEEA30336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023" y="2785144"/>
            <a:ext cx="4183813" cy="361146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3AECE7-7CAC-4E0B-8028-6B684525A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938" y="2785144"/>
            <a:ext cx="4971638" cy="353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602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30B68E-85CF-498D-87D7-AE8002BCE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2705" y="2265028"/>
            <a:ext cx="3431097" cy="351046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533C713-0D3D-4C2E-A02C-11707593280D}"/>
              </a:ext>
            </a:extLst>
          </p:cNvPr>
          <p:cNvSpPr/>
          <p:nvPr/>
        </p:nvSpPr>
        <p:spPr>
          <a:xfrm>
            <a:off x="-1" y="-141462"/>
            <a:ext cx="940405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Лепка – это пластическое творчество. Процесс создания новых форм и образов позволяет детям выразить свое настроение, эмоции, чувства и отношение к себе и миру в целом. Работа с пластилином является одним из самых действенных способов развития мелкой моторики рук ребёнка. Движение пальцев рук влияет на развитие моторной функции речи и стимулирует развитие мышления, памяти, внимания. Во время манипуляции с пластилином происходит естественный массаж - Су-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Джок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терапия. Дети любят и регулярно делают этот массаж на занятиях, он воздействует на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биоэнергитические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точки с целью активизации защитных функций организма и профилактики речевых нарушений.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B60195-E570-47D2-AC74-2DBFADDB0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340" y="2509624"/>
            <a:ext cx="2810641" cy="306387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2C4BEC4-E86E-4FE3-B982-AF6C1D5AB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1498" y="2286330"/>
            <a:ext cx="4016188" cy="351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07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3B54F5-5980-4D37-B889-D375CEE28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232" y="251736"/>
            <a:ext cx="3310415" cy="85351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5500B8-B9DC-43B8-AB4F-985837531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21" y="952707"/>
            <a:ext cx="2408129" cy="199966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DF83FF-191A-476C-92D1-60F93FB74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9974" y="826872"/>
            <a:ext cx="2170364" cy="19996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740197-3F12-4CFC-B9FB-792BE5566A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207" y="4193960"/>
            <a:ext cx="2530059" cy="20972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2901AE-47A7-4EE5-93A2-1880743B44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9033" y="4031468"/>
            <a:ext cx="2402032" cy="209720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756D119-5121-41B0-BDC6-040703614B96}"/>
              </a:ext>
            </a:extLst>
          </p:cNvPr>
          <p:cNvSpPr/>
          <p:nvPr/>
        </p:nvSpPr>
        <p:spPr>
          <a:xfrm>
            <a:off x="266258" y="3143667"/>
            <a:ext cx="3706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Раскатать пластилиновые пластины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86F7C8D-B323-47CB-B563-CA878CB3AFA5}"/>
              </a:ext>
            </a:extLst>
          </p:cNvPr>
          <p:cNvSpPr/>
          <p:nvPr/>
        </p:nvSpPr>
        <p:spPr>
          <a:xfrm>
            <a:off x="8049974" y="3116295"/>
            <a:ext cx="1973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Соединить вместе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74CBF9C-5871-45BC-B9C2-61D5130DAAA8}"/>
              </a:ext>
            </a:extLst>
          </p:cNvPr>
          <p:cNvSpPr/>
          <p:nvPr/>
        </p:nvSpPr>
        <p:spPr>
          <a:xfrm>
            <a:off x="309025" y="6398595"/>
            <a:ext cx="3621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Свернуть «рулетом» («колбаской»)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4F89874-FA2F-4A63-8FD4-E0E8FCD98CCA}"/>
              </a:ext>
            </a:extLst>
          </p:cNvPr>
          <p:cNvSpPr/>
          <p:nvPr/>
        </p:nvSpPr>
        <p:spPr>
          <a:xfrm>
            <a:off x="8373692" y="6291166"/>
            <a:ext cx="2625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Нарезать стекой поперек</a:t>
            </a:r>
          </a:p>
        </p:txBody>
      </p:sp>
    </p:spTree>
    <p:extLst>
      <p:ext uri="{BB962C8B-B14F-4D97-AF65-F5344CB8AC3E}">
        <p14:creationId xmlns:p14="http://schemas.microsoft.com/office/powerpoint/2010/main" val="2529162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6392636-D85A-409E-A9EB-028D31686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374" y="166764"/>
            <a:ext cx="3145809" cy="85351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C13949-469D-43C2-84EA-6304634F0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087" y="1215789"/>
            <a:ext cx="2011854" cy="192650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3DA814-852D-4858-B92F-60BF6C295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252" y="1020278"/>
            <a:ext cx="1944793" cy="18960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EF51F8-AF7E-44C4-BE34-7AE5FA6611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810" y="3533323"/>
            <a:ext cx="2011854" cy="17618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02034F-502E-4D0E-955A-F8DDC1B473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6252" y="3533323"/>
            <a:ext cx="1944793" cy="166435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0B45E89-FE53-4BD9-B1EC-67844DB02E3C}"/>
              </a:ext>
            </a:extLst>
          </p:cNvPr>
          <p:cNvSpPr/>
          <p:nvPr/>
        </p:nvSpPr>
        <p:spPr>
          <a:xfrm>
            <a:off x="8195729" y="3163991"/>
            <a:ext cx="21258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Скатать «колбаски»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2D481FA-8FEE-4D5C-B46D-56DBB19A0E81}"/>
              </a:ext>
            </a:extLst>
          </p:cNvPr>
          <p:cNvSpPr/>
          <p:nvPr/>
        </p:nvSpPr>
        <p:spPr>
          <a:xfrm>
            <a:off x="2165502" y="6054646"/>
            <a:ext cx="1250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Соединить</a:t>
            </a:r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ECF97EF-5F2A-4ED3-B191-CC16ACC0F93D}"/>
              </a:ext>
            </a:extLst>
          </p:cNvPr>
          <p:cNvSpPr/>
          <p:nvPr/>
        </p:nvSpPr>
        <p:spPr>
          <a:xfrm>
            <a:off x="6096000" y="5145224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</a:rPr>
              <a:t>Аккуратно поперёк режем заготовку стекой (ножом) на кольца 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</a:rPr>
              <a:t>(режем быстро, нож не тянем, чтобы не размазать рисунок)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</a:rPr>
              <a:t>. Получились готовые красивые цветочки.</a:t>
            </a:r>
            <a:r>
              <a:rPr lang="ru-RU" sz="1600" dirty="0">
                <a:latin typeface="Times New Roman" panose="02020603050405020304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1152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6553A01-A201-437C-B073-E702F34F5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871" y="292599"/>
            <a:ext cx="3145809" cy="85351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05DCF5-FA6E-45CA-AD6F-0409EC91B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144" y="1427756"/>
            <a:ext cx="2206943" cy="180457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6E233F-1190-4545-9317-E443C81E8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4680" y="1310310"/>
            <a:ext cx="2048434" cy="18045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AA51F4-5E3F-43CE-A9AB-DF3D6A049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125" y="4013439"/>
            <a:ext cx="2267909" cy="17984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6FE758-E065-4523-BC54-2F6E7C15D6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2420" y="3743119"/>
            <a:ext cx="2182557" cy="180457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79FBE0D-71AD-4873-B838-4F51BDB16D9D}"/>
              </a:ext>
            </a:extLst>
          </p:cNvPr>
          <p:cNvSpPr/>
          <p:nvPr/>
        </p:nvSpPr>
        <p:spPr>
          <a:xfrm>
            <a:off x="310787" y="3294348"/>
            <a:ext cx="4171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Подготовить две пластины и «колбаску»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6885856-E2E3-4E45-BBC4-46B217F010C6}"/>
              </a:ext>
            </a:extLst>
          </p:cNvPr>
          <p:cNvSpPr/>
          <p:nvPr/>
        </p:nvSpPr>
        <p:spPr>
          <a:xfrm>
            <a:off x="7933661" y="3232328"/>
            <a:ext cx="1250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Соединить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4B32762-2BAA-4A42-A1CD-4383D7BE7B24}"/>
              </a:ext>
            </a:extLst>
          </p:cNvPr>
          <p:cNvSpPr/>
          <p:nvPr/>
        </p:nvSpPr>
        <p:spPr>
          <a:xfrm>
            <a:off x="4229530" y="6084585"/>
            <a:ext cx="2625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Нарезать стекой поперек</a:t>
            </a:r>
          </a:p>
        </p:txBody>
      </p:sp>
    </p:spTree>
    <p:extLst>
      <p:ext uri="{BB962C8B-B14F-4D97-AF65-F5344CB8AC3E}">
        <p14:creationId xmlns:p14="http://schemas.microsoft.com/office/powerpoint/2010/main" val="2709829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50AF79E-FFBF-4F01-8E19-664F53EAEC42}"/>
              </a:ext>
            </a:extLst>
          </p:cNvPr>
          <p:cNvSpPr/>
          <p:nvPr/>
        </p:nvSpPr>
        <p:spPr>
          <a:xfrm>
            <a:off x="2139192" y="716134"/>
            <a:ext cx="7499758" cy="443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lnSpc>
                <a:spcPct val="150000"/>
              </a:lnSpc>
            </a:pP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lvl="0" algn="ctr" defTabSz="914400">
              <a:lnSpc>
                <a:spcPct val="150000"/>
              </a:lnSpc>
            </a:pP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</a:p>
          <a:p>
            <a:pPr lvl="0" algn="ctr" defTabSz="914400">
              <a:lnSpc>
                <a:spcPct val="150000"/>
              </a:lnSpc>
            </a:pP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ВНИМАНИЕ</a:t>
            </a:r>
          </a:p>
          <a:p>
            <a:pPr lvl="0" algn="ctr" defTabSz="914400">
              <a:lnSpc>
                <a:spcPct val="150000"/>
              </a:lnSpc>
            </a:pP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</a:p>
          <a:p>
            <a:pPr lvl="0" algn="ctr" defTabSz="914400">
              <a:lnSpc>
                <a:spcPct val="150000"/>
              </a:lnSpc>
            </a:pP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ТВОРЧЕСКИХ</a:t>
            </a:r>
          </a:p>
          <a:p>
            <a:pPr lvl="0" algn="ctr" defTabSz="914400">
              <a:lnSpc>
                <a:spcPct val="150000"/>
              </a:lnSpc>
            </a:pP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УСПЕХОВ</a:t>
            </a:r>
          </a:p>
        </p:txBody>
      </p:sp>
    </p:spTree>
    <p:extLst>
      <p:ext uri="{BB962C8B-B14F-4D97-AF65-F5344CB8AC3E}">
        <p14:creationId xmlns:p14="http://schemas.microsoft.com/office/powerpoint/2010/main" val="2298500412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589</TotalTime>
  <Words>311</Words>
  <Application>Microsoft Office PowerPoint</Application>
  <PresentationFormat>Широкоэкранный</PresentationFormat>
  <Paragraphs>29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Calibri</vt:lpstr>
      <vt:lpstr>Century Gothic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20</cp:revision>
  <dcterms:created xsi:type="dcterms:W3CDTF">2024-10-19T18:59:37Z</dcterms:created>
  <dcterms:modified xsi:type="dcterms:W3CDTF">2024-11-26T19:04:26Z</dcterms:modified>
</cp:coreProperties>
</file>