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10/27/2023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5301E-FFBE-2075-0FF7-195878838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в современном образовании </a:t>
            </a:r>
          </a:p>
        </p:txBody>
      </p:sp>
    </p:spTree>
    <p:extLst>
      <p:ext uri="{BB962C8B-B14F-4D97-AF65-F5344CB8AC3E}">
        <p14:creationId xmlns:p14="http://schemas.microsoft.com/office/powerpoint/2010/main" val="206623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2D805A-E4C6-E026-4BD2-4083038A9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7" y="-1"/>
            <a:ext cx="11030451" cy="671130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Функциональная грамотность – </a:t>
            </a:r>
            <a:r>
              <a:rPr lang="ru-RU" sz="2800" dirty="0"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 </a:t>
            </a:r>
            <a:endParaRPr lang="ru-RU" sz="2800" b="1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9444A5-4FBD-5D26-CF3B-86034D50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04" y="1797016"/>
            <a:ext cx="5778483" cy="37950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A88185-D076-E30F-7365-D3C29E08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87" y="2237102"/>
            <a:ext cx="4862795" cy="43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5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E2D1EB-9CFE-39A7-C746-CB01700A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72"/>
            <a:ext cx="11128248" cy="6673409"/>
          </a:xfrm>
        </p:spPr>
        <p:txBody>
          <a:bodyPr>
            <a:normAutofit/>
          </a:bodyPr>
          <a:lstStyle/>
          <a:p>
            <a:r>
              <a:rPr lang="ru-RU" sz="2800" dirty="0"/>
              <a:t>В качестве основных составляющих</a:t>
            </a:r>
            <a:r>
              <a:rPr lang="ru-RU" sz="2800" b="1" dirty="0"/>
              <a:t> функциональной грамотности </a:t>
            </a:r>
            <a:r>
              <a:rPr lang="ru-RU" sz="2800" dirty="0"/>
              <a:t>выделены 6 направлений: </a:t>
            </a:r>
            <a:r>
              <a:rPr lang="ru-RU" sz="2800" b="1" dirty="0"/>
              <a:t>математическая </a:t>
            </a:r>
            <a:r>
              <a:rPr lang="ru-RU" sz="2800" dirty="0"/>
              <a:t>грамотность, </a:t>
            </a:r>
            <a:r>
              <a:rPr lang="ru-RU" sz="2800" b="1" dirty="0"/>
              <a:t>читательская </a:t>
            </a:r>
            <a:r>
              <a:rPr lang="ru-RU" sz="2800" dirty="0"/>
              <a:t>грамотность, </a:t>
            </a:r>
            <a:r>
              <a:rPr lang="ru-RU" sz="2800" b="1" dirty="0"/>
              <a:t>естественнонаучная </a:t>
            </a:r>
            <a:r>
              <a:rPr lang="ru-RU" sz="2800" dirty="0"/>
              <a:t>грамотность,  </a:t>
            </a:r>
            <a:r>
              <a:rPr lang="ru-RU" sz="2800" b="1" dirty="0"/>
              <a:t>финансовая </a:t>
            </a:r>
            <a:r>
              <a:rPr lang="ru-RU" sz="2800" dirty="0"/>
              <a:t>грамотность, </a:t>
            </a:r>
            <a:r>
              <a:rPr lang="ru-RU" sz="2800" b="1" dirty="0"/>
              <a:t>глобальные компетенции и креативное мышление. </a:t>
            </a:r>
            <a:endParaRPr 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833527-7F92-7802-0783-E0520AD3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24" y="2174394"/>
            <a:ext cx="8128000" cy="43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0F6079-8BCB-C7C5-3F40-B9C39959B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128248" cy="61722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функциональная грамотность для учителей?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то, что важны не столько сами знания, сколько умение их применить; найти новую информацию, проверить её достоверность, на её основе изучить новые виды деятельности, - иными словами, способность заниматься саморазвитием и самообразованием.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1321C-72D6-39E8-FA21-8911724AF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22" y="1833691"/>
            <a:ext cx="8972856" cy="45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3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B9D864-689C-6FFA-BA8E-BD1D4A26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20" y="122245"/>
            <a:ext cx="10969328" cy="646681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формирования и развития функциональной грамотности средствами учебных предметов начальных классов, исходя из предметных знаний, умений и навыков, осуществляется на основе формирования навыков мышления.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обучения главное – развивать умение каждого ребёнка мыслить с помощью таких логических приёмов, как анализ, синтез, сравнение, обобщение, классификация умозаключения, систематизация, отрицание, ограничение.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роль в формировании функциональной грамотности в начальной школе играет дополнительное образование. Занятия в кружках развивают творческие способности, креативное мышление, компьютерную и читательскую грамотность. Правильная синхронизация работы педагогов и метапредметные связи помогут быстро развить нужные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360914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66E8DE-CB9C-85BE-66F7-11F1D336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97" y="195593"/>
            <a:ext cx="11030451" cy="651571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средних и старших классах предлагают постепенное увеличение объема знаний и сложности анализа информации. С детьми можно поговорить о серьёзных глобальных проблемах, причинах мировых войн и социального неравенства. Результаты также оценивают по более строгим критериям.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обучения функциональной грамотности на уроках иностранного языка является совершенствование иноязычной компетенции, способность и готовность школьников использовать язык для решения коммуникативных задач.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D67FFE-6860-CE89-7DA6-A4E97979A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38" y="2946128"/>
            <a:ext cx="8128000" cy="36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54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Дерево</vt:lpstr>
      <vt:lpstr>Функциональная грамотность в современном образовании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в современном образовании </dc:title>
  <dc:creator>nadyapetrova03@mail.ru</dc:creator>
  <cp:lastModifiedBy>nadyapetrova03@mail.ru</cp:lastModifiedBy>
  <cp:revision>4</cp:revision>
  <dcterms:created xsi:type="dcterms:W3CDTF">2023-10-27T11:44:01Z</dcterms:created>
  <dcterms:modified xsi:type="dcterms:W3CDTF">2023-10-27T14:57:25Z</dcterms:modified>
</cp:coreProperties>
</file>