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3.png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 /><Relationship Id="rId2" Type="http://schemas.openxmlformats.org/officeDocument/2006/relationships/image" Target="../media/image4.png" /><Relationship Id="rId1" Type="http://schemas.openxmlformats.org/officeDocument/2006/relationships/slideMaster" Target="../slideMasters/slideMaster1.xm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10/27/2023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3.pn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microsoft.com/office/2007/relationships/hdphoto" Target="../media/hdphoto1.wdp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10/27/2023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C5301E-FFBE-2075-0FF7-1958788380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в современном образовании </a:t>
            </a:r>
          </a:p>
        </p:txBody>
      </p:sp>
    </p:spTree>
    <p:extLst>
      <p:ext uri="{BB962C8B-B14F-4D97-AF65-F5344CB8AC3E}">
        <p14:creationId xmlns:p14="http://schemas.microsoft.com/office/powerpoint/2010/main" val="206623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D2D805A-E4C6-E026-4BD2-4083038A9E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97" y="-1"/>
            <a:ext cx="11030451" cy="6711305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Функциональная грамотность – </a:t>
            </a:r>
            <a:r>
              <a:rPr lang="ru-RU" sz="2800" dirty="0">
                <a:latin typeface="Times New Roman" panose="02020603050405020304" pitchFamily="18" charset="0"/>
                <a:ea typeface="Segoe UI Emoji" panose="020B0502040204020203" pitchFamily="34" charset="0"/>
                <a:cs typeface="Times New Roman" panose="02020603050405020304" pitchFamily="18" charset="0"/>
              </a:rPr>
              <a:t>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отношений. </a:t>
            </a:r>
            <a:endParaRPr lang="ru-RU" sz="2800" b="1" dirty="0">
              <a:latin typeface="Times New Roman" panose="02020603050405020304" pitchFamily="18" charset="0"/>
              <a:ea typeface="Segoe UI Emoj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9444A5-4FBD-5D26-CF3B-86034D50D6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04" y="1797016"/>
            <a:ext cx="5778483" cy="37950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A88185-D076-E30F-7365-D3C29E089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3487" y="2237102"/>
            <a:ext cx="4862795" cy="43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50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1E2D1EB-9CFE-39A7-C746-CB01700A7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5572"/>
            <a:ext cx="11128248" cy="6673409"/>
          </a:xfrm>
        </p:spPr>
        <p:txBody>
          <a:bodyPr>
            <a:normAutofit/>
          </a:bodyPr>
          <a:lstStyle/>
          <a:p>
            <a:r>
              <a:rPr lang="ru-RU" sz="2800" dirty="0"/>
              <a:t>В качестве основных составляющих</a:t>
            </a:r>
            <a:r>
              <a:rPr lang="ru-RU" sz="2800" b="1" dirty="0"/>
              <a:t> функциональной грамотности </a:t>
            </a:r>
            <a:r>
              <a:rPr lang="ru-RU" sz="2800" dirty="0"/>
              <a:t>выделены 6 направлений: </a:t>
            </a:r>
            <a:r>
              <a:rPr lang="ru-RU" sz="2800" b="1" dirty="0"/>
              <a:t>математическая </a:t>
            </a:r>
            <a:r>
              <a:rPr lang="ru-RU" sz="2800" dirty="0"/>
              <a:t>грамотность, </a:t>
            </a:r>
            <a:r>
              <a:rPr lang="ru-RU" sz="2800" b="1" dirty="0"/>
              <a:t>читательская </a:t>
            </a:r>
            <a:r>
              <a:rPr lang="ru-RU" sz="2800" dirty="0"/>
              <a:t>грамотность, </a:t>
            </a:r>
            <a:r>
              <a:rPr lang="ru-RU" sz="2800" b="1" dirty="0"/>
              <a:t>естественнонаучная </a:t>
            </a:r>
            <a:r>
              <a:rPr lang="ru-RU" sz="2800" dirty="0"/>
              <a:t>грамотность,  </a:t>
            </a:r>
            <a:r>
              <a:rPr lang="ru-RU" sz="2800" b="1" dirty="0"/>
              <a:t>финансовая </a:t>
            </a:r>
            <a:r>
              <a:rPr lang="ru-RU" sz="2800" dirty="0"/>
              <a:t>грамотность, </a:t>
            </a:r>
            <a:r>
              <a:rPr lang="ru-RU" sz="2800" b="1" dirty="0"/>
              <a:t>глобальные компетенции и креативное мышление. </a:t>
            </a:r>
            <a:endParaRPr lang="ru-RU" sz="2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833527-7F92-7802-0783-E0520AD35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24" y="2174394"/>
            <a:ext cx="8128000" cy="432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03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B0F6079-8BCB-C7C5-3F40-B9C39959B2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1128248" cy="6172200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функциональная грамотность для учителей? 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то, что важны не столько сами знания, сколько умение их применить; найти новую информацию, проверить её достоверность, на её основе изучить новые виды деятельности, - иными словами, способность заниматься саморазвитием и самообразованием.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61321C-72D6-39E8-FA21-8911724AF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1422" y="1833691"/>
            <a:ext cx="8972856" cy="455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638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B9D864-689C-6FFA-BA8E-BD1D4A262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20" y="122245"/>
            <a:ext cx="10969328" cy="646681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формирования и развития функциональной грамотности средствами учебных предметов начальных классов, исходя из предметных знаний, умений и навыков, осуществляется на основе формирования навыков мышления.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начальном этапе обучения главное – развивать умение каждого ребёнка мыслить с помощью таких логических приёмов, как анализ, синтез, сравнение, обобщение, классификация умозаключения, систематизация, отрицание, ограничение.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роль в формировании функциональной грамотности в начальной школе играет дополнительное образование. Занятия в кружках развивают творческие способности, креативное мышление, компьютерную и читательскую грамотность. Правильная синхронизация работы педагогов и метапредметные связи помогут быстро развить нужные компетенции.</a:t>
            </a:r>
          </a:p>
        </p:txBody>
      </p:sp>
    </p:spTree>
    <p:extLst>
      <p:ext uri="{BB962C8B-B14F-4D97-AF65-F5344CB8AC3E}">
        <p14:creationId xmlns:p14="http://schemas.microsoft.com/office/powerpoint/2010/main" val="3609144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D66E8DE-CB9C-85BE-66F7-11F1D336F4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97" y="195593"/>
            <a:ext cx="11030451" cy="6515711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средних и старших классах предлагают постепенное увеличение объема знаний и сложности анализа информации. С детьми можно поговорить о серьёзных глобальных проблемах, причинах мировых войн и социального неравенства. Результаты также оценивают по более строгим критериям.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обучения функциональной грамотности на уроках иностранного языка является совершенствование иноязычной компетенции, способность и готовность школьников использовать язык для решения коммуникативных задач.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9D67FFE-6860-CE89-7DA6-A4E97979A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038" y="2946128"/>
            <a:ext cx="8128000" cy="360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0544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Широкоэкранный</PresentationFormat>
  <Slides>6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Дерево</vt:lpstr>
      <vt:lpstr>Функциональная грамотность в современном образовании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Функциональная грамотность в современном образовании </dc:title>
  <dc:creator>nadyapetrova03@mail.ru</dc:creator>
  <cp:lastModifiedBy>nadyapetrova03@mail.ru</cp:lastModifiedBy>
  <cp:revision>4</cp:revision>
  <dcterms:created xsi:type="dcterms:W3CDTF">2023-10-27T11:44:01Z</dcterms:created>
  <dcterms:modified xsi:type="dcterms:W3CDTF">2023-10-27T14:57:25Z</dcterms:modified>
</cp:coreProperties>
</file>