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8" r:id="rId4"/>
    <p:sldId id="258" r:id="rId5"/>
    <p:sldId id="259" r:id="rId6"/>
    <p:sldId id="269" r:id="rId7"/>
    <p:sldId id="267" r:id="rId8"/>
    <p:sldId id="260" r:id="rId9"/>
    <p:sldId id="266" r:id="rId10"/>
    <p:sldId id="265" r:id="rId11"/>
    <p:sldId id="264" r:id="rId12"/>
    <p:sldId id="263" r:id="rId13"/>
    <p:sldId id="262" r:id="rId14"/>
    <p:sldId id="26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042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AB304-7075-4D9E-929D-77D023597F39}" type="datetimeFigureOut">
              <a:rPr lang="ru-RU" smtClean="0"/>
              <a:pPr/>
              <a:t>17.01.2021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7779A-31E3-4356-A6CE-C1818456F91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AB304-7075-4D9E-929D-77D023597F39}" type="datetimeFigureOut">
              <a:rPr lang="ru-RU" smtClean="0"/>
              <a:pPr/>
              <a:t>17.01.2021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7779A-31E3-4356-A6CE-C1818456F9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AB304-7075-4D9E-929D-77D023597F39}" type="datetimeFigureOut">
              <a:rPr lang="ru-RU" smtClean="0"/>
              <a:pPr/>
              <a:t>17.01.2021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7779A-31E3-4356-A6CE-C1818456F9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AB304-7075-4D9E-929D-77D023597F39}" type="datetimeFigureOut">
              <a:rPr lang="ru-RU" smtClean="0"/>
              <a:pPr/>
              <a:t>17.01.2021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7779A-31E3-4356-A6CE-C1818456F91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AB304-7075-4D9E-929D-77D023597F39}" type="datetimeFigureOut">
              <a:rPr lang="ru-RU" smtClean="0"/>
              <a:pPr/>
              <a:t>17.01.2021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7779A-31E3-4356-A6CE-C1818456F9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AB304-7075-4D9E-929D-77D023597F39}" type="datetimeFigureOut">
              <a:rPr lang="ru-RU" smtClean="0"/>
              <a:pPr/>
              <a:t>17.01.2021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7779A-31E3-4356-A6CE-C1818456F91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AB304-7075-4D9E-929D-77D023597F39}" type="datetimeFigureOut">
              <a:rPr lang="ru-RU" smtClean="0"/>
              <a:pPr/>
              <a:t>17.01.2021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7779A-31E3-4356-A6CE-C1818456F91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AB304-7075-4D9E-929D-77D023597F39}" type="datetimeFigureOut">
              <a:rPr lang="ru-RU" smtClean="0"/>
              <a:pPr/>
              <a:t>17.01.2021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7779A-31E3-4356-A6CE-C1818456F9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AB304-7075-4D9E-929D-77D023597F39}" type="datetimeFigureOut">
              <a:rPr lang="ru-RU" smtClean="0"/>
              <a:pPr/>
              <a:t>17.01.2021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7779A-31E3-4356-A6CE-C1818456F9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AB304-7075-4D9E-929D-77D023597F39}" type="datetimeFigureOut">
              <a:rPr lang="ru-RU" smtClean="0"/>
              <a:pPr/>
              <a:t>17.01.2021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7779A-31E3-4356-A6CE-C1818456F9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AB304-7075-4D9E-929D-77D023597F39}" type="datetimeFigureOut">
              <a:rPr lang="ru-RU" smtClean="0"/>
              <a:pPr/>
              <a:t>17.01.2021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7779A-31E3-4356-A6CE-C1818456F91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2BAB304-7075-4D9E-929D-77D023597F39}" type="datetimeFigureOut">
              <a:rPr lang="ru-RU" smtClean="0"/>
              <a:pPr/>
              <a:t>17.01.2021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5A7779A-31E3-4356-A6CE-C1818456F91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60032" y="4869160"/>
            <a:ext cx="3890293" cy="1544807"/>
          </a:xfrm>
        </p:spPr>
        <p:txBody>
          <a:bodyPr>
            <a:noAutofit/>
          </a:bodyPr>
          <a:lstStyle/>
          <a:p>
            <a:pPr algn="r"/>
            <a:r>
              <a:rPr lang="ru-RU" sz="1600" dirty="0" smtClean="0"/>
              <a:t> </a:t>
            </a:r>
            <a:endParaRPr lang="ru-RU" sz="16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276872"/>
            <a:ext cx="7175351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ru-RU" dirty="0" smtClean="0"/>
              <a:t>Сказочная птица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33522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Как рисовать Жар-птицу карандашом поэтапн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2062" y="692696"/>
            <a:ext cx="6432715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5" y="5589240"/>
            <a:ext cx="83529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Comic Sans MS" panose="030F0702030302020204" pitchFamily="66" charset="0"/>
              </a:rPr>
              <a:t>5. Намечаем расположение перьев в хвосте и прорисовываем контуры, детали.</a:t>
            </a:r>
            <a:endParaRPr lang="ru-RU" sz="20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781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Как нарисовать Жар-птицу 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874"/>
          <a:stretch/>
        </p:blipFill>
        <p:spPr bwMode="auto">
          <a:xfrm>
            <a:off x="1907704" y="188640"/>
            <a:ext cx="6216105" cy="6463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Рисуем перья Жар-птиц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041" y="18864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17810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5" y="5589240"/>
            <a:ext cx="83529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Comic Sans MS" panose="030F0702030302020204" pitchFamily="66" charset="0"/>
              </a:rPr>
              <a:t>6. Для раскрашивания выбираем яркие цвета красок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11266" name="Picture 2" descr="Жар-птиц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59" y="260648"/>
            <a:ext cx="7964949" cy="4988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1781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Схемы вышивки &quot;русские сказки&quot; - Схемы вышивки по тегам - Портал &quot;Вышивка крестом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340768"/>
            <a:ext cx="5577592" cy="539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692696"/>
            <a:ext cx="84016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Спасибо за внимание!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781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15540" y="62068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http://s55.radikal.ru/i147/0904/90/1608efe51dc6t.jpg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15540" y="1260933"/>
            <a:ext cx="45668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http://artnow.ru/img/584000/584715.jpg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10431" y="164184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http://crosti.ru/patterns/00/00/82/5ca494e8cf/picture.jpg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34878" y="220486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http://img1.liveinternet.ru/images/attach/c/6/92/332/92332135_image002.jpg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26617" y="2830747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http://aktinoya.ru/index.php?option=com_joomgallery&amp;view=image&amp;format=raw&amp;id=2658&amp;type=img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34878" y="3754077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http://www.lesyadraw.ru/animals/birds/kak-narisovat-zhar-ptitsu-karandashom-poetapno.html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126624" y="188640"/>
            <a:ext cx="26613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Comic Sans MS" panose="030F0702030302020204" pitchFamily="66" charset="0"/>
              </a:rPr>
              <a:t>ИНТЕРНЕТ-РЕСУРСЫ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27067" y="467481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http://img1.liveinternet.ru/images/attach/c/6/93/75/93075393_bigjpeg1.jpg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154767" y="620587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http://i045.radikal.ru/1102/83/668740522797t.jpg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074921" y="528254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http://www.raduga-nte.de/artikel/astudium/SkHeroes/WundTiere/ivan_carevich_i_ser_volk.jpg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77252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0" y="116632"/>
            <a:ext cx="91440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4000" b="1" dirty="0">
                <a:latin typeface="Comic Sans MS" panose="030F0702030302020204" pitchFamily="66" charset="0"/>
              </a:rPr>
              <a:t>Каких </a:t>
            </a:r>
            <a:r>
              <a:rPr lang="ru-RU" altLang="ru-RU" sz="4000" b="1" dirty="0" smtClean="0">
                <a:latin typeface="Comic Sans MS" panose="030F0702030302020204" pitchFamily="66" charset="0"/>
              </a:rPr>
              <a:t>сказочных  </a:t>
            </a:r>
            <a:r>
              <a:rPr lang="ru-RU" altLang="ru-RU" sz="4000" b="1" dirty="0">
                <a:latin typeface="Comic Sans MS" panose="030F0702030302020204" pitchFamily="66" charset="0"/>
              </a:rPr>
              <a:t>птиц </a:t>
            </a:r>
            <a:r>
              <a:rPr lang="ru-RU" altLang="ru-RU" sz="4000" b="1" dirty="0" smtClean="0">
                <a:latin typeface="Comic Sans MS" panose="030F0702030302020204" pitchFamily="66" charset="0"/>
              </a:rPr>
              <a:t>вы знаете</a:t>
            </a:r>
            <a:r>
              <a:rPr lang="ru-RU" altLang="ru-RU" sz="4000" b="1" dirty="0">
                <a:latin typeface="Comic Sans MS" panose="030F0702030302020204" pitchFamily="66" charset="0"/>
              </a:rPr>
              <a:t>? </a:t>
            </a:r>
          </a:p>
        </p:txBody>
      </p: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236707" y="908720"/>
            <a:ext cx="215796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800" b="1" dirty="0" smtClean="0">
                <a:latin typeface="Comic Sans MS" panose="030F0702030302020204" pitchFamily="66" charset="0"/>
              </a:rPr>
              <a:t>Жар-птица</a:t>
            </a:r>
            <a:endParaRPr lang="ru-RU" altLang="ru-RU" sz="2800" b="1" dirty="0">
              <a:latin typeface="Comic Sans MS" panose="030F0702030302020204" pitchFamily="66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1992607" y="6334780"/>
            <a:ext cx="515878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800" b="1" dirty="0" smtClean="0">
                <a:latin typeface="Comic Sans MS" panose="030F0702030302020204" pitchFamily="66" charset="0"/>
              </a:rPr>
              <a:t>Петушок-золотой гребешок</a:t>
            </a:r>
            <a:endParaRPr lang="ru-RU" altLang="ru-RU" sz="2800" b="1" dirty="0">
              <a:latin typeface="Comic Sans MS" panose="030F0702030302020204" pitchFamily="66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588224" y="908720"/>
            <a:ext cx="247856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800" b="1" dirty="0" smtClean="0">
                <a:latin typeface="Comic Sans MS" panose="030F0702030302020204" pitchFamily="66" charset="0"/>
              </a:rPr>
              <a:t>Гуси-лебеди</a:t>
            </a:r>
            <a:endParaRPr lang="ru-RU" altLang="ru-RU" sz="2800" b="1" dirty="0">
              <a:latin typeface="Comic Sans MS" panose="030F0702030302020204" pitchFamily="66" charset="0"/>
            </a:endParaRPr>
          </a:p>
        </p:txBody>
      </p:sp>
      <p:pic>
        <p:nvPicPr>
          <p:cNvPr id="1026" name="Picture 2" descr="Жар-птица - сказочная птица, персонаж русских сказок Сравнительный - 31 May 2013 - Blog - Wmr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172"/>
          <a:stretch/>
        </p:blipFill>
        <p:spPr bwMode="auto">
          <a:xfrm>
            <a:off x="175943" y="1628801"/>
            <a:ext cx="2397702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Схемы вышивки &quot;открытка&quot; - Схемы вышивки по тегам - Портал &quot;Вышивка крестом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32542" y="1622875"/>
            <a:ext cx="2934246" cy="266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Петушок - золотой гребешок. Работы автора. Маврычева Любовь Григорьевна. Художники. Картины, картинная галерея, продажа картин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955022"/>
            <a:ext cx="3144724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01233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000671-000442S (567x370, 50 Kb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548680"/>
            <a:ext cx="5958758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4575" y="4725144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err="1">
                <a:latin typeface="Comic Sans MS" panose="030F0702030302020204" pitchFamily="66" charset="0"/>
              </a:rPr>
              <a:t>Гамаюн</a:t>
            </a:r>
            <a:r>
              <a:rPr lang="ru-RU" sz="2400" dirty="0">
                <a:latin typeface="Comic Sans MS" panose="030F0702030302020204" pitchFamily="66" charset="0"/>
              </a:rPr>
              <a:t> — по славянской мифологии вещая птица, посланник бога Велеса, его глашатай, поющая людям божественные гимны и предвещающий будущее тем, кто умеет слышать тайное.</a:t>
            </a:r>
          </a:p>
        </p:txBody>
      </p:sp>
    </p:spTree>
    <p:extLst>
      <p:ext uri="{BB962C8B-B14F-4D97-AF65-F5344CB8AC3E}">
        <p14:creationId xmlns:p14="http://schemas.microsoft.com/office/powerpoint/2010/main" xmlns="" val="101781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М.А. Врубель &quot;Царевна-Лебедь&quot; 1900 г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4380358" cy="645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899156" y="2667155"/>
            <a:ext cx="384930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Comic Sans MS" panose="030F0702030302020204" pitchFamily="66" charset="0"/>
              </a:rPr>
              <a:t>М.А. Врубель</a:t>
            </a:r>
          </a:p>
          <a:p>
            <a:pPr algn="ctr"/>
            <a:r>
              <a:rPr lang="ru-RU" sz="2800" b="1" dirty="0" smtClean="0">
                <a:latin typeface="Comic Sans MS" panose="030F0702030302020204" pitchFamily="66" charset="0"/>
              </a:rPr>
              <a:t>«Царевна - лебедь» </a:t>
            </a:r>
          </a:p>
          <a:p>
            <a:pPr algn="ctr"/>
            <a:r>
              <a:rPr lang="ru-RU" sz="2800" b="1" dirty="0" smtClean="0">
                <a:latin typeface="Comic Sans MS" panose="030F0702030302020204" pitchFamily="66" charset="0"/>
              </a:rPr>
              <a:t>(1900 год)</a:t>
            </a:r>
            <a:endParaRPr lang="ru-RU" sz="28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7252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Сказка об Иване-Царевиче Жар-птице и Сером волк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09579"/>
            <a:ext cx="5071323" cy="6517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1772816"/>
            <a:ext cx="345638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Comic Sans MS" panose="030F0702030302020204" pitchFamily="66" charset="0"/>
              </a:rPr>
              <a:t>И.Я. </a:t>
            </a:r>
            <a:r>
              <a:rPr lang="ru-RU" sz="2800" b="1" dirty="0" err="1" smtClean="0">
                <a:latin typeface="Comic Sans MS" panose="030F0702030302020204" pitchFamily="66" charset="0"/>
              </a:rPr>
              <a:t>Билибин</a:t>
            </a:r>
            <a:endParaRPr lang="ru-RU" sz="2800" b="1" dirty="0" smtClean="0">
              <a:latin typeface="Comic Sans MS" panose="030F0702030302020204" pitchFamily="66" charset="0"/>
            </a:endParaRPr>
          </a:p>
          <a:p>
            <a:r>
              <a:rPr lang="ru-RU" sz="2800" b="1" dirty="0">
                <a:latin typeface="Comic Sans MS" panose="030F0702030302020204" pitchFamily="66" charset="0"/>
              </a:rPr>
              <a:t>Иллюстрация к «Сказке об Иване-Царевиче, Жар-птице и Сером волке</a:t>
            </a:r>
            <a:r>
              <a:rPr lang="ru-RU" sz="2800" b="1" dirty="0" smtClean="0">
                <a:latin typeface="Comic Sans MS" panose="030F0702030302020204" pitchFamily="66" charset="0"/>
              </a:rPr>
              <a:t>» (1899 г.)</a:t>
            </a:r>
            <a:endParaRPr lang="ru-RU" sz="2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7252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Стена ВКонтакт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476672"/>
            <a:ext cx="3820406" cy="5397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551140" y="5013176"/>
            <a:ext cx="41633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effectLst/>
                <a:latin typeface="Comic Sans MS" panose="030F0702030302020204" pitchFamily="66" charset="0"/>
              </a:rPr>
              <a:t>Современная </a:t>
            </a:r>
            <a:r>
              <a:rPr lang="ru-RU" sz="2400" b="1" dirty="0" err="1" smtClean="0">
                <a:effectLst/>
                <a:latin typeface="Comic Sans MS" panose="030F0702030302020204" pitchFamily="66" charset="0"/>
              </a:rPr>
              <a:t>федоскинская</a:t>
            </a:r>
            <a:r>
              <a:rPr lang="ru-RU" sz="2400" b="1" dirty="0" smtClean="0">
                <a:effectLst/>
                <a:latin typeface="Comic Sans MS" panose="030F0702030302020204" pitchFamily="66" charset="0"/>
              </a:rPr>
              <a:t> миниатюра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12292" name="Picture 4" descr="Жар птица - Ольга Васильевна Смирнов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2274" y="1044428"/>
            <a:ext cx="5022363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74770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Как нарисовать Жар-птицу карандашом поэтапно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198" r="1923"/>
          <a:stretch/>
        </p:blipFill>
        <p:spPr bwMode="auto">
          <a:xfrm>
            <a:off x="3563888" y="404664"/>
            <a:ext cx="5082140" cy="5454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536" y="1916832"/>
            <a:ext cx="27363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anose="030F0702030302020204" pitchFamily="66" charset="0"/>
              </a:rPr>
              <a:t>Расположите лист вертикально</a:t>
            </a:r>
            <a:endParaRPr lang="ru-RU" sz="28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781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Как нарисовать красивую птиц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Как нарисовать павлина поэтапн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708920"/>
            <a:ext cx="5184576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355976" y="764704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 smtClean="0">
                <a:latin typeface="Comic Sans MS" panose="030F0702030302020204" pitchFamily="66" charset="0"/>
              </a:rPr>
              <a:t>1. Рисуем голову в виде круга, там глаз, затем клюв и хохолок.</a:t>
            </a:r>
            <a:endParaRPr lang="ru-RU" sz="2000" b="1" dirty="0"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4509120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Comic Sans MS" panose="030F0702030302020204" pitchFamily="66" charset="0"/>
              </a:rPr>
              <a:t>2. Рисуем форму тела птицы.</a:t>
            </a:r>
            <a:endParaRPr lang="ru-RU" sz="20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7252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Рисуем Жар-птицу карандашом поэтапн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4416491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Как нарисоватьжар птицу карандашом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95553" y="3068960"/>
            <a:ext cx="4314056" cy="3235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561320" y="620688"/>
            <a:ext cx="45826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effectLst/>
                <a:latin typeface="Comic Sans MS" panose="030F0702030302020204" pitchFamily="66" charset="0"/>
              </a:rPr>
              <a:t>3. </a:t>
            </a:r>
            <a:r>
              <a:rPr lang="ru-RU" sz="2000" b="1" dirty="0" smtClean="0">
                <a:latin typeface="Comic Sans MS" panose="030F0702030302020204" pitchFamily="66" charset="0"/>
              </a:rPr>
              <a:t>Нарисуйте кривую, где крыло, затем первый слой перьев.</a:t>
            </a:r>
            <a:endParaRPr lang="ru-RU" sz="2000" b="1" dirty="0">
              <a:latin typeface="Comic Sans MS" panose="030F0702030302020204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2527" y="4221088"/>
            <a:ext cx="41214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Comic Sans MS" panose="030F0702030302020204" pitchFamily="66" charset="0"/>
              </a:rPr>
              <a:t>4. Далее второй слой перьев на крыле и лапы.</a:t>
            </a:r>
            <a:endParaRPr lang="ru-RU" sz="20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781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54</TotalTime>
  <Words>179</Words>
  <Application>Microsoft Office PowerPoint</Application>
  <PresentationFormat>Экран (4:3)</PresentationFormat>
  <Paragraphs>31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Воздушный поток</vt:lpstr>
      <vt:lpstr>Сказочная птица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Сказочная птица</dc:title>
  <dc:creator>User</dc:creator>
  <cp:lastModifiedBy>user</cp:lastModifiedBy>
  <cp:revision>7</cp:revision>
  <dcterms:created xsi:type="dcterms:W3CDTF">2015-02-02T20:18:19Z</dcterms:created>
  <dcterms:modified xsi:type="dcterms:W3CDTF">2021-01-17T12:48:19Z</dcterms:modified>
</cp:coreProperties>
</file>