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67" r:id="rId8"/>
    <p:sldId id="260" r:id="rId9"/>
    <p:sldId id="266" r:id="rId10"/>
    <p:sldId id="265" r:id="rId11"/>
    <p:sldId id="264" r:id="rId12"/>
    <p:sldId id="263" r:id="rId13"/>
    <p:sldId id="262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4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B304-7075-4D9E-929D-77D023597F3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79A-31E3-4356-A6CE-C1818456F9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B304-7075-4D9E-929D-77D023597F3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79A-31E3-4356-A6CE-C1818456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B304-7075-4D9E-929D-77D023597F3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79A-31E3-4356-A6CE-C1818456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B304-7075-4D9E-929D-77D023597F3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79A-31E3-4356-A6CE-C1818456F9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B304-7075-4D9E-929D-77D023597F3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79A-31E3-4356-A6CE-C1818456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B304-7075-4D9E-929D-77D023597F3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79A-31E3-4356-A6CE-C1818456F9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B304-7075-4D9E-929D-77D023597F3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79A-31E3-4356-A6CE-C1818456F9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B304-7075-4D9E-929D-77D023597F3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79A-31E3-4356-A6CE-C1818456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B304-7075-4D9E-929D-77D023597F3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79A-31E3-4356-A6CE-C1818456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B304-7075-4D9E-929D-77D023597F3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79A-31E3-4356-A6CE-C1818456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B304-7075-4D9E-929D-77D023597F3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779A-31E3-4356-A6CE-C1818456F9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BAB304-7075-4D9E-929D-77D023597F39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A7779A-31E3-4356-A6CE-C1818456F9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869160"/>
            <a:ext cx="3890293" cy="1544807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Сказочная птица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35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к рисовать Жар-птицу карандашом поэтап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062" y="692696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5" y="558924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5. Намечаем расположение перьев в хвосте и прорисовываем контуры, детали.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8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к нарисовать Жар-птицу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74"/>
          <a:stretch/>
        </p:blipFill>
        <p:spPr bwMode="auto">
          <a:xfrm>
            <a:off x="1907704" y="188640"/>
            <a:ext cx="6216105" cy="64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Рисуем перья Жар-птиц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41" y="18864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78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558924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6. Для раскрашивания выбираем яркие цвета красок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 descr="Жар-птиц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260648"/>
            <a:ext cx="7964949" cy="498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78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Схемы вышивки &quot;русские сказки&quot; - Схемы вышивки по тегам - Портал &quot;Вышивка кресто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577592" cy="539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92696"/>
            <a:ext cx="8401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8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540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http://s55.radikal.ru/i147/0904/90/1608efe51dc6t.jpg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15540" y="1260933"/>
            <a:ext cx="4566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http://artnow.ru/img/584000/584715.jpg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0431" y="16418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http://crosti.ru/patterns/00/00/82/5ca494e8cf/picture.jpg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34878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http://img1.liveinternet.ru/images/attach/c/6/92/332/92332135_image002.jpg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6617" y="283074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http://aktinoya.ru/index.php?option=com_joomgallery&amp;view=image&amp;format=raw&amp;id=2658&amp;type=img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4878" y="37540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http://www.lesyadraw.ru/animals/birds/kak-narisovat-zhar-ptitsu-karandashom-poetapno.html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26624" y="188640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ИНТЕРНЕТ-РЕСУРСЫ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27067" y="46748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http://img1.liveinternet.ru/images/attach/c/6/93/75/93075393_bigjpeg1.jpg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54767" y="62058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http://i045.radikal.ru/1102/83/668740522797t.jpg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74921" y="52825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http://www.raduga-nte.de/artikel/astudium/SkHeroes/WundTiere/ivan_carevich_i_ser_volk.jpg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72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latin typeface="Comic Sans MS" panose="030F0702030302020204" pitchFamily="66" charset="0"/>
              </a:rPr>
              <a:t>Каких </a:t>
            </a:r>
            <a:r>
              <a:rPr lang="ru-RU" altLang="ru-RU" sz="4000" b="1" dirty="0" smtClean="0">
                <a:latin typeface="Comic Sans MS" panose="030F0702030302020204" pitchFamily="66" charset="0"/>
              </a:rPr>
              <a:t>сказочных  </a:t>
            </a:r>
            <a:r>
              <a:rPr lang="ru-RU" altLang="ru-RU" sz="4000" b="1" dirty="0">
                <a:latin typeface="Comic Sans MS" panose="030F0702030302020204" pitchFamily="66" charset="0"/>
              </a:rPr>
              <a:t>птиц </a:t>
            </a:r>
            <a:r>
              <a:rPr lang="ru-RU" altLang="ru-RU" sz="4000" b="1" dirty="0" smtClean="0">
                <a:latin typeface="Comic Sans MS" panose="030F0702030302020204" pitchFamily="66" charset="0"/>
              </a:rPr>
              <a:t>вы знаете</a:t>
            </a:r>
            <a:r>
              <a:rPr lang="ru-RU" altLang="ru-RU" sz="4000" b="1" dirty="0">
                <a:latin typeface="Comic Sans MS" panose="030F0702030302020204" pitchFamily="66" charset="0"/>
              </a:rPr>
              <a:t>? 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36707" y="908720"/>
            <a:ext cx="2157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latin typeface="Comic Sans MS" panose="030F0702030302020204" pitchFamily="66" charset="0"/>
              </a:rPr>
              <a:t>Жар-птица</a:t>
            </a:r>
            <a:endParaRPr lang="ru-RU" alt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992607" y="6334780"/>
            <a:ext cx="51587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latin typeface="Comic Sans MS" panose="030F0702030302020204" pitchFamily="66" charset="0"/>
              </a:rPr>
              <a:t>Петушок-золотой гребешок</a:t>
            </a:r>
            <a:endParaRPr lang="ru-RU" alt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588224" y="908720"/>
            <a:ext cx="24785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latin typeface="Comic Sans MS" panose="030F0702030302020204" pitchFamily="66" charset="0"/>
              </a:rPr>
              <a:t>Гуси-лебеди</a:t>
            </a:r>
            <a:endParaRPr lang="ru-RU" alt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Жар-птица - сказочная птица, персонаж русских сказок Сравнительный - 31 May 2013 - Blog - Wm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72"/>
          <a:stretch/>
        </p:blipFill>
        <p:spPr bwMode="auto">
          <a:xfrm>
            <a:off x="175943" y="1628801"/>
            <a:ext cx="23977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хемы вышивки &quot;открытка&quot; - Схемы вышивки по тегам - Портал &quot;Вышивка крестом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542" y="1622875"/>
            <a:ext cx="2934246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етушок - золотой гребешок. Работы автора. Маврычева Любовь Григорьевна. Художники. Картины, картинная галерея, продажа карти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55022"/>
            <a:ext cx="31447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12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00671-000442S (567x370, 50 Kb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95875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575" y="472514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Comic Sans MS" panose="030F0702030302020204" pitchFamily="66" charset="0"/>
              </a:rPr>
              <a:t>Гамаюн</a:t>
            </a:r>
            <a:r>
              <a:rPr lang="ru-RU" sz="2400" dirty="0">
                <a:latin typeface="Comic Sans MS" panose="030F0702030302020204" pitchFamily="66" charset="0"/>
              </a:rPr>
              <a:t> — по славянской мифологии вещая птица, посланник бога Велеса, его глашатай, поющая людям божественные гимны и предвещающий будущее тем, кто умеет слышать тайное.</a:t>
            </a:r>
          </a:p>
        </p:txBody>
      </p:sp>
    </p:spTree>
    <p:extLst>
      <p:ext uri="{BB962C8B-B14F-4D97-AF65-F5344CB8AC3E}">
        <p14:creationId xmlns:p14="http://schemas.microsoft.com/office/powerpoint/2010/main" xmlns="" val="10178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.А. Врубель &quot;Царевна-Лебедь&quot; 1900 г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4380358" cy="64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9156" y="2667155"/>
            <a:ext cx="3849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М.А. Врубель</a:t>
            </a: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«Царевна - лебедь» </a:t>
            </a: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(1900 год)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2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казка об Иване-Царевиче Жар-птице и Сером вол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9579"/>
            <a:ext cx="5071323" cy="651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72816"/>
            <a:ext cx="3456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</a:rPr>
              <a:t>И.Я.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Билибин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r>
              <a:rPr lang="ru-RU" sz="2800" b="1" dirty="0">
                <a:latin typeface="Comic Sans MS" panose="030F0702030302020204" pitchFamily="66" charset="0"/>
              </a:rPr>
              <a:t>Иллюстрация к «Сказке об Иване-Царевиче, Жар-птице и Сером волке</a:t>
            </a:r>
            <a:r>
              <a:rPr lang="ru-RU" sz="2800" b="1" dirty="0" smtClean="0">
                <a:latin typeface="Comic Sans MS" panose="030F0702030302020204" pitchFamily="66" charset="0"/>
              </a:rPr>
              <a:t>» (1899 г.)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2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тена ВКонтак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3820406" cy="539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51140" y="5013176"/>
            <a:ext cx="4163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Comic Sans MS" panose="030F0702030302020204" pitchFamily="66" charset="0"/>
              </a:rPr>
              <a:t>Современная </a:t>
            </a:r>
            <a:r>
              <a:rPr lang="ru-RU" sz="2400" b="1" dirty="0" err="1" smtClean="0">
                <a:effectLst/>
                <a:latin typeface="Comic Sans MS" panose="030F0702030302020204" pitchFamily="66" charset="0"/>
              </a:rPr>
              <a:t>федоскинская</a:t>
            </a:r>
            <a:r>
              <a:rPr lang="ru-RU" sz="2400" b="1" dirty="0" smtClean="0">
                <a:effectLst/>
                <a:latin typeface="Comic Sans MS" panose="030F0702030302020204" pitchFamily="66" charset="0"/>
              </a:rPr>
              <a:t> миниатюра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12292" name="Picture 4" descr="Жар птица - Ольга Васильевна Смирн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2274" y="1044428"/>
            <a:ext cx="502236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47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к нарисовать Жар-птицу карандашом поэтапн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98" r="1923"/>
          <a:stretch/>
        </p:blipFill>
        <p:spPr bwMode="auto">
          <a:xfrm>
            <a:off x="3563888" y="404664"/>
            <a:ext cx="5082140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91683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</a:rPr>
              <a:t>Расположите лист вертикально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8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к нарисовать красивую птиц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к нарисовать павлина поэтап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7647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1. Рисуем голову в виде круга, там глаз, затем клюв и хохолок.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509120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2. Рисуем форму тела птицы.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2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исуем Жар-птицу карандашом поэтап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к нарисоватьжар птицу карандаш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553" y="3068960"/>
            <a:ext cx="4314056" cy="32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1320" y="620688"/>
            <a:ext cx="4582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Comic Sans MS" panose="030F0702030302020204" pitchFamily="66" charset="0"/>
              </a:rPr>
              <a:t>3. </a:t>
            </a:r>
            <a:r>
              <a:rPr lang="ru-RU" sz="2000" b="1" dirty="0" smtClean="0">
                <a:latin typeface="Comic Sans MS" panose="030F0702030302020204" pitchFamily="66" charset="0"/>
              </a:rPr>
              <a:t>Нарисуйте кривую, где крыло, затем первый слой перьев.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527" y="4221088"/>
            <a:ext cx="4121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4. Далее второй слой перьев на крыле и лапы.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8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</TotalTime>
  <Words>179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Сказочная птица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Сказочная птица</dc:title>
  <dc:creator>User</dc:creator>
  <cp:lastModifiedBy>user</cp:lastModifiedBy>
  <cp:revision>7</cp:revision>
  <dcterms:created xsi:type="dcterms:W3CDTF">2015-02-02T20:18:19Z</dcterms:created>
  <dcterms:modified xsi:type="dcterms:W3CDTF">2021-01-17T12:48:19Z</dcterms:modified>
</cp:coreProperties>
</file>