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4"/>
  </p:notesMasterIdLst>
  <p:handoutMasterIdLst>
    <p:handoutMasterId r:id="rId5"/>
  </p:handoutMasterIdLst>
  <p:sldIdLst>
    <p:sldId id="313" r:id="rId2"/>
    <p:sldId id="322" r:id="rId3"/>
  </p:sldIdLst>
  <p:sldSz cx="10058400" cy="7772400"/>
  <p:notesSz cx="6858000" cy="9144000"/>
  <p:defaultTextStyle>
    <a:defPPr rtl="0">
      <a:defRPr lang="ru-RU"/>
    </a:defPPr>
    <a:lvl1pPr marL="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68">
          <p15:clr>
            <a:srgbClr val="A4A3A4"/>
          </p15:clr>
        </p15:guide>
        <p15:guide id="3" orient="horz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9DD"/>
    <a:srgbClr val="495F70"/>
    <a:srgbClr val="3A5266"/>
    <a:srgbClr val="344E62"/>
    <a:srgbClr val="6D7C88"/>
    <a:srgbClr val="697983"/>
    <a:srgbClr val="415869"/>
    <a:srgbClr val="395164"/>
    <a:srgbClr val="42596A"/>
    <a:srgbClr val="6174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203" autoAdjust="0"/>
  </p:normalViewPr>
  <p:slideViewPr>
    <p:cSldViewPr snapToGrid="0" showGuides="1">
      <p:cViewPr varScale="1">
        <p:scale>
          <a:sx n="101" d="100"/>
          <a:sy n="101" d="100"/>
        </p:scale>
        <p:origin x="1608" y="120"/>
      </p:cViewPr>
      <p:guideLst>
        <p:guide pos="3168"/>
        <p:guide orient="horz" pos="2448"/>
      </p:guideLst>
    </p:cSldViewPr>
  </p:slideViewPr>
  <p:outlineViewPr>
    <p:cViewPr>
      <p:scale>
        <a:sx n="33" d="100"/>
        <a:sy n="33" d="100"/>
      </p:scale>
      <p:origin x="0" y="-37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43" d="100"/>
        <a:sy n="43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8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7B51015-12CA-4649-B47F-D3EB5E1095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2111F2F-D8BA-4A13-91FC-3878C75727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pPr rtl="0"/>
            <a:fld id="{F0D27627-D77A-4804-A2F9-EE0D9EFA0341}" type="datetime1">
              <a:rPr lang="ru-RU" smtClean="0"/>
              <a:t>14.02.2024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38FD67D-A60A-4914-89F3-9FC43EF547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51642D8-EDCF-4A15-A29F-1B065ECC2E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AB7E8E42-E7C5-4B24-8575-74A765CA0AB6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5330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ru-RU" sz="1200"/>
            </a:lvl1pPr>
          </a:lstStyle>
          <a:p>
            <a:fld id="{264DE0C1-9DC0-4259-B602-128D5D5FC20F}" type="datetime1">
              <a:rPr lang="ru-RU" smtClean="0"/>
              <a:pPr/>
              <a:t>14.02.2024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ru-RU" sz="1200"/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ru-RU" sz="1200"/>
            </a:lvl1pPr>
          </a:lstStyle>
          <a:p>
            <a:pPr rtl="0"/>
            <a:fld id="{2481A707-0A4C-444E-BBAC-8F56E4534D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295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ru-RU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481A707-0A4C-444E-BBAC-8F56E4534DF7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8568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481A707-0A4C-444E-BBAC-8F56E4534DF7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4530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, 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B86C14CC-787C-4786-9614-AAC76605A5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352800" y="0"/>
            <a:ext cx="6705600" cy="7772400"/>
          </a:xfrm>
        </p:spPr>
        <p:txBody>
          <a:bodyPr rtlCol="0"/>
          <a:lstStyle>
            <a:lvl1pPr marL="0" indent="0">
              <a:buNone/>
              <a:defRPr lang="ru-RU"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1E5D2-6D16-41B9-8D95-C3831084A574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934200" y="5907543"/>
            <a:ext cx="2869300" cy="701345"/>
          </a:xfrm>
        </p:spPr>
        <p:txBody>
          <a:bodyPr vert="horz" rtlCol="0" anchor="t">
            <a:noAutofit/>
          </a:bodyPr>
          <a:lstStyle>
            <a:lvl1pPr algn="l">
              <a:lnSpc>
                <a:spcPts val="4000"/>
              </a:lnSpc>
              <a:defRPr lang="ru-RU" sz="4400" b="1">
                <a:solidFill>
                  <a:schemeClr val="bg1"/>
                </a:solidFill>
                <a:latin typeface="+mj-lt"/>
                <a:cs typeface="+mj-cs"/>
              </a:defRPr>
            </a:lvl1pPr>
          </a:lstStyle>
          <a:p>
            <a:pPr rtl="0"/>
            <a:r>
              <a:rPr lang="ru-RU" noProof="0"/>
              <a:t>Изменить </a:t>
            </a:r>
            <a:br>
              <a:rPr lang="ru-RU" noProof="0" dirty="0"/>
            </a:br>
            <a:r>
              <a:rPr lang="ru-RU" noProof="0"/>
              <a:t>Текст</a:t>
            </a:r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28EFC47E-3E71-499D-A09B-118EC606C078}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6934200" y="5128131"/>
            <a:ext cx="685800" cy="685800"/>
          </a:xfrm>
          <a:noFill/>
        </p:spPr>
        <p:txBody>
          <a:bodyPr rtlCol="0">
            <a:normAutofit/>
          </a:bodyPr>
          <a:lstStyle>
            <a:lvl1pPr marL="0" indent="0" algn="ctr">
              <a:buNone/>
              <a:defRPr lang="ru-RU" sz="18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/>
              <a:t>Добавить логотип</a:t>
            </a:r>
          </a:p>
        </p:txBody>
      </p:sp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id="{C1E1772A-8C1A-43F8-A297-A2A1C4961A7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6934200" y="6961348"/>
            <a:ext cx="2869300" cy="453005"/>
          </a:xfrm>
        </p:spPr>
        <p:txBody>
          <a:bodyPr vert="horz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lang="ru-RU" sz="1600" spc="0">
                <a:solidFill>
                  <a:srgbClr val="D4D9DD"/>
                </a:solidFill>
                <a:latin typeface="+mn-lt"/>
                <a:cs typeface="Arial" panose="020B0604020202020204" pitchFamily="34" charset="0"/>
              </a:defRPr>
            </a:lvl1pPr>
            <a:lvl2pPr marL="377190" indent="0" algn="ctr">
              <a:buNone/>
              <a:defRPr lang="ru-RU" sz="1650"/>
            </a:lvl2pPr>
            <a:lvl3pPr marL="754380" indent="0" algn="ctr">
              <a:buNone/>
              <a:defRPr lang="ru-RU" sz="1485"/>
            </a:lvl3pPr>
            <a:lvl4pPr marL="1131570" indent="0" algn="ctr">
              <a:buNone/>
              <a:defRPr lang="ru-RU" sz="1320"/>
            </a:lvl4pPr>
            <a:lvl5pPr marL="1508760" indent="0" algn="ctr">
              <a:buNone/>
              <a:defRPr lang="ru-RU" sz="1320"/>
            </a:lvl5pPr>
            <a:lvl6pPr marL="1885950" indent="0" algn="ctr">
              <a:buNone/>
              <a:defRPr lang="ru-RU" sz="1320"/>
            </a:lvl6pPr>
            <a:lvl7pPr marL="2263140" indent="0" algn="ctr">
              <a:buNone/>
              <a:defRPr lang="ru-RU" sz="1320"/>
            </a:lvl7pPr>
            <a:lvl8pPr marL="2640330" indent="0" algn="ctr">
              <a:buNone/>
              <a:defRPr lang="ru-RU" sz="1320"/>
            </a:lvl8pPr>
            <a:lvl9pPr marL="3017520" indent="0" algn="ctr">
              <a:buNone/>
              <a:defRPr lang="ru-RU" sz="1320"/>
            </a:lvl9pPr>
          </a:lstStyle>
          <a:p>
            <a:pPr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BA5062D0-E551-4B70-86FC-990B87238C3E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228601" y="3119909"/>
            <a:ext cx="2884460" cy="2680816"/>
          </a:xfrm>
        </p:spPr>
        <p:txBody>
          <a:bodyPr rtlCol="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ru-RU" sz="2400">
                <a:solidFill>
                  <a:srgbClr val="344E62"/>
                </a:solidFill>
                <a:latin typeface="+mj-lt"/>
                <a:cs typeface="+mj-cs"/>
              </a:defRPr>
            </a:lvl1pPr>
            <a:lvl2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ru-RU"/>
              <a:t>Образец текста</a:t>
            </a:r>
          </a:p>
        </p:txBody>
      </p:sp>
      <p:sp>
        <p:nvSpPr>
          <p:cNvPr id="7" name="Текст 16">
            <a:extLst>
              <a:ext uri="{FF2B5EF4-FFF2-40B4-BE49-F238E27FC236}">
                <a16:creationId xmlns:a16="http://schemas.microsoft.com/office/drawing/2014/main" id="{DC680E64-EAA8-41B6-AD32-23403E76667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79839" y="5841451"/>
            <a:ext cx="2893612" cy="1700668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lang="ru-RU" sz="11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9" name="Текст 5">
            <a:extLst>
              <a:ext uri="{FF2B5EF4-FFF2-40B4-BE49-F238E27FC236}">
                <a16:creationId xmlns:a16="http://schemas.microsoft.com/office/drawing/2014/main" id="{C30237AA-8F30-4BF5-AD94-F15672425D4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79839" y="5330824"/>
            <a:ext cx="2884461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ru-RU" sz="2400" b="0">
                <a:solidFill>
                  <a:schemeClr val="accent4"/>
                </a:solidFill>
                <a:latin typeface="+mj-lt"/>
                <a:cs typeface="+mj-cs"/>
              </a:defRPr>
            </a:lvl1pPr>
            <a:lvl2pPr marL="4572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2pPr>
            <a:lvl3pPr marL="9144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3pPr>
            <a:lvl4pPr marL="13716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4pPr>
            <a:lvl5pPr marL="18288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5pPr>
          </a:lstStyle>
          <a:p>
            <a:pPr lvl="0" rtl="0"/>
            <a:r>
              <a:rPr lang="ru-RU"/>
              <a:t>Добавьте здесь заголовок</a:t>
            </a:r>
          </a:p>
        </p:txBody>
      </p:sp>
      <p:sp>
        <p:nvSpPr>
          <p:cNvPr id="3" name="Прямоугольный треугольник 9">
            <a:extLst>
              <a:ext uri="{FF2B5EF4-FFF2-40B4-BE49-F238E27FC236}">
                <a16:creationId xmlns:a16="http://schemas.microsoft.com/office/drawing/2014/main" id="{BA26D5F1-56B4-4BD8-AFB3-6FF0FB9C0CCA}"/>
              </a:ext>
            </a:extLst>
          </p:cNvPr>
          <p:cNvSpPr/>
          <p:nvPr userDrawn="1"/>
        </p:nvSpPr>
        <p:spPr>
          <a:xfrm rot="16200000" flipH="1">
            <a:off x="106255" y="-114882"/>
            <a:ext cx="3137482" cy="3355610"/>
          </a:xfrm>
          <a:custGeom>
            <a:avLst/>
            <a:gdLst>
              <a:gd name="connsiteX0" fmla="*/ 0 w 5616109"/>
              <a:gd name="connsiteY0" fmla="*/ 10058400 h 10058400"/>
              <a:gd name="connsiteX1" fmla="*/ 0 w 5616109"/>
              <a:gd name="connsiteY1" fmla="*/ 0 h 10058400"/>
              <a:gd name="connsiteX2" fmla="*/ 5616109 w 5616109"/>
              <a:gd name="connsiteY2" fmla="*/ 10058400 h 10058400"/>
              <a:gd name="connsiteX3" fmla="*/ 0 w 5616109"/>
              <a:gd name="connsiteY3" fmla="*/ 10058400 h 10058400"/>
              <a:gd name="connsiteX0" fmla="*/ 0 w 7754628"/>
              <a:gd name="connsiteY0" fmla="*/ 10058400 h 10058400"/>
              <a:gd name="connsiteX1" fmla="*/ 0 w 7754628"/>
              <a:gd name="connsiteY1" fmla="*/ 0 h 10058400"/>
              <a:gd name="connsiteX2" fmla="*/ 7754628 w 7754628"/>
              <a:gd name="connsiteY2" fmla="*/ 10014158 h 10058400"/>
              <a:gd name="connsiteX3" fmla="*/ 0 w 7754628"/>
              <a:gd name="connsiteY3" fmla="*/ 10058400 h 10058400"/>
              <a:gd name="connsiteX0" fmla="*/ 0 w 7831393"/>
              <a:gd name="connsiteY0" fmla="*/ 10058400 h 10058400"/>
              <a:gd name="connsiteX1" fmla="*/ 0 w 7831393"/>
              <a:gd name="connsiteY1" fmla="*/ 0 h 10058400"/>
              <a:gd name="connsiteX2" fmla="*/ 7831393 w 7831393"/>
              <a:gd name="connsiteY2" fmla="*/ 10043651 h 10058400"/>
              <a:gd name="connsiteX3" fmla="*/ 0 w 7831393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31393" h="10058400">
                <a:moveTo>
                  <a:pt x="0" y="10058400"/>
                </a:moveTo>
                <a:lnTo>
                  <a:pt x="0" y="0"/>
                </a:lnTo>
                <a:lnTo>
                  <a:pt x="7831393" y="10043651"/>
                </a:lnTo>
                <a:lnTo>
                  <a:pt x="0" y="1005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rgbClr val="415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105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, 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исунок 10">
            <a:extLst>
              <a:ext uri="{FF2B5EF4-FFF2-40B4-BE49-F238E27FC236}">
                <a16:creationId xmlns:a16="http://schemas.microsoft.com/office/drawing/2014/main" id="{B86C14CC-787C-4786-9614-AAC76605A52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352800" y="0"/>
            <a:ext cx="6705600" cy="7772400"/>
          </a:xfrm>
        </p:spPr>
        <p:txBody>
          <a:bodyPr rtlCol="0"/>
          <a:lstStyle>
            <a:lvl1pPr marL="0" indent="0">
              <a:buNone/>
              <a:defRPr lang="ru-RU"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1E5D2-6D16-41B9-8D95-C3831084A574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6934200" y="5167303"/>
            <a:ext cx="2869300" cy="701345"/>
          </a:xfrm>
        </p:spPr>
        <p:txBody>
          <a:bodyPr vert="horz" rtlCol="0" anchor="t">
            <a:noAutofit/>
          </a:bodyPr>
          <a:lstStyle>
            <a:lvl1pPr algn="l">
              <a:lnSpc>
                <a:spcPts val="4000"/>
              </a:lnSpc>
              <a:defRPr lang="ru-RU" sz="4800" b="1">
                <a:solidFill>
                  <a:schemeClr val="bg1"/>
                </a:solidFill>
                <a:latin typeface="+mj-lt"/>
                <a:cs typeface="+mj-cs"/>
              </a:defRPr>
            </a:lvl1pPr>
          </a:lstStyle>
          <a:p>
            <a:pPr rtl="0"/>
            <a:r>
              <a:rPr lang="ru-RU" noProof="0"/>
              <a:t>Изменить </a:t>
            </a:r>
            <a:br>
              <a:rPr lang="ru-RU" noProof="0" dirty="0"/>
            </a:br>
            <a:r>
              <a:rPr lang="ru-RU" noProof="0"/>
              <a:t>Текст</a:t>
            </a:r>
          </a:p>
        </p:txBody>
      </p:sp>
      <p:sp>
        <p:nvSpPr>
          <p:cNvPr id="18" name="Подзаголовок 2">
            <a:extLst>
              <a:ext uri="{FF2B5EF4-FFF2-40B4-BE49-F238E27FC236}">
                <a16:creationId xmlns:a16="http://schemas.microsoft.com/office/drawing/2014/main" id="{C1E1772A-8C1A-43F8-A297-A2A1C4961A78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6934200" y="6168519"/>
            <a:ext cx="2869300" cy="453005"/>
          </a:xfrm>
        </p:spPr>
        <p:txBody>
          <a:bodyPr vert="horz" rtlCol="0">
            <a:normAutofit/>
          </a:bodyPr>
          <a:lstStyle>
            <a:lvl1pPr marL="0" indent="0" algn="l">
              <a:lnSpc>
                <a:spcPct val="100000"/>
              </a:lnSpc>
              <a:buNone/>
              <a:defRPr lang="ru-RU" sz="1600" spc="0">
                <a:solidFill>
                  <a:srgbClr val="D4D9DD"/>
                </a:solidFill>
                <a:latin typeface="+mn-lt"/>
                <a:cs typeface="Arial" panose="020B0604020202020204" pitchFamily="34" charset="0"/>
              </a:defRPr>
            </a:lvl1pPr>
            <a:lvl2pPr marL="377190" indent="0" algn="ctr">
              <a:buNone/>
              <a:defRPr lang="ru-RU" sz="1650"/>
            </a:lvl2pPr>
            <a:lvl3pPr marL="754380" indent="0" algn="ctr">
              <a:buNone/>
              <a:defRPr lang="ru-RU" sz="1485"/>
            </a:lvl3pPr>
            <a:lvl4pPr marL="1131570" indent="0" algn="ctr">
              <a:buNone/>
              <a:defRPr lang="ru-RU" sz="1320"/>
            </a:lvl4pPr>
            <a:lvl5pPr marL="1508760" indent="0" algn="ctr">
              <a:buNone/>
              <a:defRPr lang="ru-RU" sz="1320"/>
            </a:lvl5pPr>
            <a:lvl6pPr marL="1885950" indent="0" algn="ctr">
              <a:buNone/>
              <a:defRPr lang="ru-RU" sz="1320"/>
            </a:lvl6pPr>
            <a:lvl7pPr marL="2263140" indent="0" algn="ctr">
              <a:buNone/>
              <a:defRPr lang="ru-RU" sz="1320"/>
            </a:lvl7pPr>
            <a:lvl8pPr marL="2640330" indent="0" algn="ctr">
              <a:buNone/>
              <a:defRPr lang="ru-RU" sz="1320"/>
            </a:lvl8pPr>
            <a:lvl9pPr marL="3017520" indent="0" algn="ctr">
              <a:buNone/>
              <a:defRPr lang="ru-RU" sz="1320"/>
            </a:lvl9pPr>
          </a:lstStyle>
          <a:p>
            <a:pPr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7" name="Текст 16">
            <a:extLst>
              <a:ext uri="{FF2B5EF4-FFF2-40B4-BE49-F238E27FC236}">
                <a16:creationId xmlns:a16="http://schemas.microsoft.com/office/drawing/2014/main" id="{A2CB320B-EC23-4B6B-B0CA-050791F8846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7852" y="4130144"/>
            <a:ext cx="2876348" cy="2823526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lang="ru-RU" sz="1000" b="0" i="0">
                <a:solidFill>
                  <a:schemeClr val="accent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9" name="Текст 5">
            <a:extLst>
              <a:ext uri="{FF2B5EF4-FFF2-40B4-BE49-F238E27FC236}">
                <a16:creationId xmlns:a16="http://schemas.microsoft.com/office/drawing/2014/main" id="{CD8BD1F9-7D12-46BE-9F06-7E6902ECE84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7852" y="3619516"/>
            <a:ext cx="2867252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ru-RU" sz="2400" b="0">
                <a:solidFill>
                  <a:schemeClr val="accent1"/>
                </a:solidFill>
                <a:latin typeface="+mj-lt"/>
                <a:cs typeface="+mj-cs"/>
              </a:defRPr>
            </a:lvl1pPr>
            <a:lvl2pPr marL="4572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2pPr>
            <a:lvl3pPr marL="9144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3pPr>
            <a:lvl4pPr marL="13716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4pPr>
            <a:lvl5pPr marL="18288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5pPr>
          </a:lstStyle>
          <a:p>
            <a:pPr lvl="0" rtl="0"/>
            <a:r>
              <a:rPr lang="ru-RU" dirty="0"/>
              <a:t>Добавьте здесь заголовок</a:t>
            </a:r>
          </a:p>
        </p:txBody>
      </p:sp>
      <p:sp>
        <p:nvSpPr>
          <p:cNvPr id="10" name="Текст 1">
            <a:extLst>
              <a:ext uri="{FF2B5EF4-FFF2-40B4-BE49-F238E27FC236}">
                <a16:creationId xmlns:a16="http://schemas.microsoft.com/office/drawing/2014/main" id="{1FADB6EC-7A6E-4BD5-9897-49419E2974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9839" y="5694796"/>
            <a:ext cx="2893612" cy="1849006"/>
          </a:xfrm>
        </p:spPr>
        <p:txBody>
          <a:bodyPr lIns="0" rIns="0" rtlCol="0">
            <a:normAutofit/>
          </a:bodyPr>
          <a:lstStyle>
            <a:lvl1pPr marL="0" indent="0">
              <a:buNone/>
              <a:defRPr lang="ru-RU" sz="1000"/>
            </a:lvl1pPr>
          </a:lstStyle>
          <a:p>
            <a:pPr lvl="0" rtl="0">
              <a:lnSpc>
                <a:spcPct val="100000"/>
              </a:lnSpc>
            </a:pPr>
            <a:r>
              <a:rPr lang="ru-RU">
                <a:solidFill>
                  <a:schemeClr val="bg1"/>
                </a:solidFill>
              </a:rPr>
              <a:t>Образец текста</a:t>
            </a:r>
          </a:p>
          <a:p>
            <a:pPr lvl="1" rtl="0">
              <a:lnSpc>
                <a:spcPct val="100000"/>
              </a:lnSpc>
            </a:pPr>
            <a:r>
              <a:rPr lang="ru-RU">
                <a:solidFill>
                  <a:schemeClr val="bg1"/>
                </a:solidFill>
              </a:rPr>
              <a:t>Второй уровень</a:t>
            </a:r>
          </a:p>
          <a:p>
            <a:pPr lvl="2" rtl="0">
              <a:lnSpc>
                <a:spcPct val="100000"/>
              </a:lnSpc>
            </a:pPr>
            <a:r>
              <a:rPr lang="ru-RU">
                <a:solidFill>
                  <a:schemeClr val="bg1"/>
                </a:solidFill>
              </a:rPr>
              <a:t>Третий уровень</a:t>
            </a:r>
          </a:p>
          <a:p>
            <a:pPr lvl="3" rtl="0">
              <a:lnSpc>
                <a:spcPct val="100000"/>
              </a:lnSpc>
            </a:pPr>
            <a:r>
              <a:rPr lang="ru-RU">
                <a:solidFill>
                  <a:schemeClr val="bg1"/>
                </a:solidFill>
              </a:rPr>
              <a:t>Четвертый уровень</a:t>
            </a:r>
          </a:p>
          <a:p>
            <a:pPr lvl="4" rtl="0">
              <a:lnSpc>
                <a:spcPct val="100000"/>
              </a:lnSpc>
            </a:pPr>
            <a:r>
              <a:rPr lang="ru-RU">
                <a:solidFill>
                  <a:schemeClr val="bg1"/>
                </a:solidFill>
              </a:rPr>
              <a:t>Пятый уровень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Текст 5">
            <a:extLst>
              <a:ext uri="{FF2B5EF4-FFF2-40B4-BE49-F238E27FC236}">
                <a16:creationId xmlns:a16="http://schemas.microsoft.com/office/drawing/2014/main" id="{A6A98018-D54B-4BC7-B622-323B1B01C85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79839" y="5184167"/>
            <a:ext cx="2884461" cy="349311"/>
          </a:xfrm>
        </p:spPr>
        <p:txBody>
          <a:bodyPr lIns="0" rIns="0" rtlCol="0">
            <a:noAutofit/>
          </a:bodyPr>
          <a:lstStyle>
            <a:lvl1pPr marL="0" indent="0">
              <a:buNone/>
              <a:defRPr lang="ru-RU" sz="2400">
                <a:latin typeface="+mj-lt"/>
                <a:cs typeface="+mj-cs"/>
              </a:defRPr>
            </a:lvl1pPr>
          </a:lstStyle>
          <a:p>
            <a:pPr rtl="0"/>
            <a:r>
              <a:rPr lang="ru-RU">
                <a:solidFill>
                  <a:schemeClr val="bg1"/>
                </a:solidFill>
              </a:rPr>
              <a:t>Контактные данные</a:t>
            </a:r>
          </a:p>
        </p:txBody>
      </p:sp>
      <p:sp>
        <p:nvSpPr>
          <p:cNvPr id="3" name="Прямоугольный треугольник 9">
            <a:extLst>
              <a:ext uri="{FF2B5EF4-FFF2-40B4-BE49-F238E27FC236}">
                <a16:creationId xmlns:a16="http://schemas.microsoft.com/office/drawing/2014/main" id="{193DFD4C-65D5-4455-89AC-3D3A3D1916E4}"/>
              </a:ext>
            </a:extLst>
          </p:cNvPr>
          <p:cNvSpPr/>
          <p:nvPr userDrawn="1"/>
        </p:nvSpPr>
        <p:spPr>
          <a:xfrm rot="16200000" flipH="1">
            <a:off x="106255" y="-114882"/>
            <a:ext cx="3137482" cy="3355610"/>
          </a:xfrm>
          <a:custGeom>
            <a:avLst/>
            <a:gdLst>
              <a:gd name="connsiteX0" fmla="*/ 0 w 5616109"/>
              <a:gd name="connsiteY0" fmla="*/ 10058400 h 10058400"/>
              <a:gd name="connsiteX1" fmla="*/ 0 w 5616109"/>
              <a:gd name="connsiteY1" fmla="*/ 0 h 10058400"/>
              <a:gd name="connsiteX2" fmla="*/ 5616109 w 5616109"/>
              <a:gd name="connsiteY2" fmla="*/ 10058400 h 10058400"/>
              <a:gd name="connsiteX3" fmla="*/ 0 w 5616109"/>
              <a:gd name="connsiteY3" fmla="*/ 10058400 h 10058400"/>
              <a:gd name="connsiteX0" fmla="*/ 0 w 7754628"/>
              <a:gd name="connsiteY0" fmla="*/ 10058400 h 10058400"/>
              <a:gd name="connsiteX1" fmla="*/ 0 w 7754628"/>
              <a:gd name="connsiteY1" fmla="*/ 0 h 10058400"/>
              <a:gd name="connsiteX2" fmla="*/ 7754628 w 7754628"/>
              <a:gd name="connsiteY2" fmla="*/ 10014158 h 10058400"/>
              <a:gd name="connsiteX3" fmla="*/ 0 w 7754628"/>
              <a:gd name="connsiteY3" fmla="*/ 10058400 h 10058400"/>
              <a:gd name="connsiteX0" fmla="*/ 0 w 7831393"/>
              <a:gd name="connsiteY0" fmla="*/ 10058400 h 10058400"/>
              <a:gd name="connsiteX1" fmla="*/ 0 w 7831393"/>
              <a:gd name="connsiteY1" fmla="*/ 0 h 10058400"/>
              <a:gd name="connsiteX2" fmla="*/ 7831393 w 7831393"/>
              <a:gd name="connsiteY2" fmla="*/ 10043651 h 10058400"/>
              <a:gd name="connsiteX3" fmla="*/ 0 w 7831393"/>
              <a:gd name="connsiteY3" fmla="*/ 10058400 h 1005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31393" h="10058400">
                <a:moveTo>
                  <a:pt x="0" y="10058400"/>
                </a:moveTo>
                <a:lnTo>
                  <a:pt x="0" y="0"/>
                </a:lnTo>
                <a:lnTo>
                  <a:pt x="7831393" y="10043651"/>
                </a:lnTo>
                <a:lnTo>
                  <a:pt x="0" y="1005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>
              <a:solidFill>
                <a:srgbClr val="4159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394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, вариан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CE3008-4938-473C-ABBE-CB1128CE8868}"/>
              </a:ext>
            </a:extLst>
          </p:cNvPr>
          <p:cNvSpPr/>
          <p:nvPr userDrawn="1"/>
        </p:nvSpPr>
        <p:spPr>
          <a:xfrm>
            <a:off x="6705600" y="3886200"/>
            <a:ext cx="3352800" cy="388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16" name="Текст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8600" y="5094987"/>
            <a:ext cx="2893612" cy="2448813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ru-RU" sz="11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26" name="Текст 16">
            <a:extLst>
              <a:ext uri="{FF2B5EF4-FFF2-40B4-BE49-F238E27FC236}">
                <a16:creationId xmlns:a16="http://schemas.microsoft.com/office/drawing/2014/main" id="{6AE19FFF-9A53-44FA-9587-6A53CD56CFB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921262" y="5094987"/>
            <a:ext cx="2893612" cy="2448813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ru-RU" sz="1100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27" name="Текст 5">
            <a:extLst>
              <a:ext uri="{FF2B5EF4-FFF2-40B4-BE49-F238E27FC236}">
                <a16:creationId xmlns:a16="http://schemas.microsoft.com/office/drawing/2014/main" id="{C9472BAF-2E41-4B81-B680-FB2A7AABF3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921262" y="4545170"/>
            <a:ext cx="2884461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ru-RU" sz="2400" b="0">
                <a:solidFill>
                  <a:schemeClr val="bg1"/>
                </a:solidFill>
                <a:latin typeface="+mj-lt"/>
                <a:cs typeface="+mj-cs"/>
              </a:defRPr>
            </a:lvl1pPr>
            <a:lvl2pPr marL="4572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2pPr>
            <a:lvl3pPr marL="9144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3pPr>
            <a:lvl4pPr marL="13716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4pPr>
            <a:lvl5pPr marL="18288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5pPr>
          </a:lstStyle>
          <a:p>
            <a:pPr lvl="0" rtl="0"/>
            <a:r>
              <a:rPr lang="ru-RU" dirty="0"/>
              <a:t>Добавьте здесь заголовок</a:t>
            </a:r>
          </a:p>
        </p:txBody>
      </p:sp>
      <p:sp>
        <p:nvSpPr>
          <p:cNvPr id="15" name="Текст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627834" y="992144"/>
            <a:ext cx="2876348" cy="2752369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ru-RU" sz="11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17" name="Текст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619721" y="518465"/>
            <a:ext cx="2867252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ru-RU" sz="2400" b="0">
                <a:solidFill>
                  <a:schemeClr val="accent1"/>
                </a:solidFill>
                <a:latin typeface="+mj-lt"/>
                <a:cs typeface="+mj-cs"/>
              </a:defRPr>
            </a:lvl1pPr>
            <a:lvl2pPr marL="4572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2pPr>
            <a:lvl3pPr marL="9144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3pPr>
            <a:lvl4pPr marL="13716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4pPr>
            <a:lvl5pPr marL="18288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5pPr>
          </a:lstStyle>
          <a:p>
            <a:pPr lvl="0" rtl="0"/>
            <a:r>
              <a:rPr lang="ru-RU"/>
              <a:t>Добавьте здесь заголовок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F50594-58FC-4CC6-96FC-190BB9A067FA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705599" y="-1"/>
            <a:ext cx="3341105" cy="3886199"/>
          </a:xfrm>
        </p:spPr>
        <p:txBody>
          <a:bodyPr rtlCol="0"/>
          <a:lstStyle>
            <a:lvl1pPr marL="0" indent="0">
              <a:buNone/>
              <a:defRPr lang="ru-RU"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9AD7476E-EDF5-4CE8-8C32-1E82D1530A2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0" y="1"/>
            <a:ext cx="3355975" cy="3886200"/>
          </a:xfrm>
        </p:spPr>
        <p:txBody>
          <a:bodyPr rtlCol="0"/>
          <a:lstStyle>
            <a:lvl1pPr marL="0" indent="0">
              <a:buNone/>
              <a:defRPr lang="ru-RU"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29" name="Рисунок 3">
            <a:extLst>
              <a:ext uri="{FF2B5EF4-FFF2-40B4-BE49-F238E27FC236}">
                <a16:creationId xmlns:a16="http://schemas.microsoft.com/office/drawing/2014/main" id="{8ED93851-8D31-45AB-A726-D5C3546F3936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3359785" y="3898901"/>
            <a:ext cx="3345816" cy="3886199"/>
          </a:xfrm>
        </p:spPr>
        <p:txBody>
          <a:bodyPr rtlCol="0"/>
          <a:lstStyle>
            <a:lvl1pPr marL="0" indent="0">
              <a:buNone/>
              <a:defRPr lang="ru-RU"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F0327553-3280-4A36-BE81-D7D188CF7C45}"/>
              </a:ext>
            </a:extLst>
          </p:cNvPr>
          <p:cNvCxnSpPr>
            <a:cxnSpLocks/>
          </p:cNvCxnSpPr>
          <p:nvPr userDrawn="1"/>
        </p:nvCxnSpPr>
        <p:spPr>
          <a:xfrm>
            <a:off x="3619721" y="364077"/>
            <a:ext cx="103106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5BE30A8-DA5C-4AD7-879F-19D0C015D19F}"/>
              </a:ext>
            </a:extLst>
          </p:cNvPr>
          <p:cNvCxnSpPr>
            <a:cxnSpLocks/>
          </p:cNvCxnSpPr>
          <p:nvPr userDrawn="1"/>
        </p:nvCxnSpPr>
        <p:spPr>
          <a:xfrm>
            <a:off x="274149" y="4248786"/>
            <a:ext cx="1090332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C7D497F-F255-4310-A2D3-8EE9619CE469}"/>
              </a:ext>
            </a:extLst>
          </p:cNvPr>
          <p:cNvCxnSpPr>
            <a:cxnSpLocks/>
          </p:cNvCxnSpPr>
          <p:nvPr userDrawn="1"/>
        </p:nvCxnSpPr>
        <p:spPr>
          <a:xfrm>
            <a:off x="6921262" y="4287975"/>
            <a:ext cx="103106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Заголовок 30">
            <a:extLst>
              <a:ext uri="{FF2B5EF4-FFF2-40B4-BE49-F238E27FC236}">
                <a16:creationId xmlns:a16="http://schemas.microsoft.com/office/drawing/2014/main" id="{A23AF9C2-1B51-41F0-ACC1-0D15C1CAA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47723"/>
            <a:ext cx="2883217" cy="360033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ru-RU" sz="2400" b="0">
                <a:solidFill>
                  <a:schemeClr val="accent1"/>
                </a:solidFill>
                <a:latin typeface="+mj-lt"/>
                <a:ea typeface="+mn-ea"/>
                <a:cs typeface="+mj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882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, вариант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9F3B28-DA6D-41A6-B09A-64CD3E1AEE3C}"/>
              </a:ext>
            </a:extLst>
          </p:cNvPr>
          <p:cNvSpPr/>
          <p:nvPr userDrawn="1"/>
        </p:nvSpPr>
        <p:spPr>
          <a:xfrm>
            <a:off x="0" y="3708408"/>
            <a:ext cx="3368580" cy="40639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CEC93BF-C6A4-4E99-99BF-433F20567CEB}"/>
              </a:ext>
            </a:extLst>
          </p:cNvPr>
          <p:cNvCxnSpPr>
            <a:cxnSpLocks/>
          </p:cNvCxnSpPr>
          <p:nvPr userDrawn="1"/>
        </p:nvCxnSpPr>
        <p:spPr>
          <a:xfrm>
            <a:off x="3598200" y="359086"/>
            <a:ext cx="1031065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54BE154-1A57-41C8-98F7-B306B0633269}"/>
              </a:ext>
            </a:extLst>
          </p:cNvPr>
          <p:cNvCxnSpPr>
            <a:cxnSpLocks/>
          </p:cNvCxnSpPr>
          <p:nvPr userDrawn="1"/>
        </p:nvCxnSpPr>
        <p:spPr>
          <a:xfrm>
            <a:off x="236713" y="4063993"/>
            <a:ext cx="1031065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Текст 16">
            <a:extLst>
              <a:ext uri="{FF2B5EF4-FFF2-40B4-BE49-F238E27FC236}">
                <a16:creationId xmlns:a16="http://schemas.microsoft.com/office/drawing/2014/main" id="{EFD9D2A7-6536-447C-B7A6-7AB8AA8025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0588" y="5241434"/>
            <a:ext cx="2893612" cy="2302365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lang="ru-RU" sz="100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15" name="Текст 16">
            <a:extLst>
              <a:ext uri="{FF2B5EF4-FFF2-40B4-BE49-F238E27FC236}">
                <a16:creationId xmlns:a16="http://schemas.microsoft.com/office/drawing/2014/main" id="{A41950BF-AF1B-4414-974B-FF3D155A096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598200" y="915549"/>
            <a:ext cx="2893612" cy="2526151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lang="ru-RU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17" name="Текст 5">
            <a:extLst>
              <a:ext uri="{FF2B5EF4-FFF2-40B4-BE49-F238E27FC236}">
                <a16:creationId xmlns:a16="http://schemas.microsoft.com/office/drawing/2014/main" id="{53880414-B2C5-45FC-A5A0-792D36719AC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598200" y="404922"/>
            <a:ext cx="2884461" cy="349311"/>
          </a:xfrm>
        </p:spPr>
        <p:txBody>
          <a:bodyPr lIns="45720" rIns="45720" rtlCol="0">
            <a:noAutofit/>
          </a:bodyPr>
          <a:lstStyle>
            <a:lvl1pPr marL="0" indent="0">
              <a:buNone/>
              <a:defRPr lang="ru-RU" sz="2400" b="0" spc="-150">
                <a:solidFill>
                  <a:srgbClr val="192B39"/>
                </a:solidFill>
                <a:latin typeface="+mj-lt"/>
                <a:cs typeface="+mj-cs"/>
              </a:defRPr>
            </a:lvl1pPr>
            <a:lvl2pPr marL="4572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2pPr>
            <a:lvl3pPr marL="9144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3pPr>
            <a:lvl4pPr marL="13716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4pPr>
            <a:lvl5pPr marL="1828800" indent="0">
              <a:buNone/>
              <a:defRPr lang="ru-RU" sz="2000" b="1">
                <a:latin typeface="Calibri" panose="020B0504020202020204" pitchFamily="34" charset="0"/>
                <a:cs typeface="Calibri"/>
              </a:defRPr>
            </a:lvl5pPr>
          </a:lstStyle>
          <a:p>
            <a:pPr lvl="0" rtl="0"/>
            <a:r>
              <a:rPr lang="ru-RU"/>
              <a:t>Добавьте здесь заголовок</a:t>
            </a: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8BA9B7EA-307F-4603-8797-88D7DDB5ACF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3352800" y="3708415"/>
            <a:ext cx="6705600" cy="4063981"/>
          </a:xfrm>
        </p:spPr>
        <p:txBody>
          <a:bodyPr rtlCol="0"/>
          <a:lstStyle>
            <a:lvl1pPr marL="0" indent="0">
              <a:buNone/>
              <a:defRPr lang="ru-RU"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20BD9585-8304-4806-9CA5-ED4FC5E42E0F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935167" y="915549"/>
            <a:ext cx="2893612" cy="2526151"/>
          </a:xfrm>
        </p:spPr>
        <p:txBody>
          <a:bodyPr lIns="45720" rIns="45720" rtlCol="0">
            <a:normAutofit/>
          </a:bodyPr>
          <a:lstStyle>
            <a:lvl1pPr marL="0" indent="0">
              <a:lnSpc>
                <a:spcPts val="1800"/>
              </a:lnSpc>
              <a:buNone/>
              <a:defRPr lang="ru-RU" sz="1000" b="0" i="0">
                <a:solidFill>
                  <a:srgbClr val="000000"/>
                </a:solidFill>
                <a:latin typeface="+mn-lt"/>
                <a:cs typeface="Arial" panose="020B0604020202020204" pitchFamily="34" charset="0"/>
              </a:defRPr>
            </a:lvl1pPr>
            <a:lvl2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2pPr>
            <a:lvl3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3pPr>
            <a:lvl4pPr>
              <a:lnSpc>
                <a:spcPts val="1800"/>
              </a:lnSpc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4pPr>
            <a:lvl5pPr>
              <a:lnSpc>
                <a:spcPct val="150000"/>
              </a:lnSpc>
              <a:spcBef>
                <a:spcPts val="0"/>
              </a:spcBef>
              <a:defRPr lang="ru-RU" sz="120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B0504020202020204" pitchFamily="34" charset="77"/>
                <a:cs typeface="Calibri" panose="020B0604020202020204" pitchFamily="34" charset="0"/>
              </a:defRPr>
            </a:lvl5pPr>
          </a:lstStyle>
          <a:p>
            <a:pPr lvl="0" rtl="0"/>
            <a:r>
              <a:rPr lang="ru-RU" noProof="0"/>
              <a:t>Щелкните, чтобы изменить текст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48C268B-62A3-4F20-932E-CA482ACE40CA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0" y="0"/>
            <a:ext cx="3352800" cy="3708400"/>
          </a:xfrm>
        </p:spPr>
        <p:txBody>
          <a:bodyPr rtlCol="0"/>
          <a:lstStyle>
            <a:lvl1pPr marL="0" indent="0">
              <a:buNone/>
              <a:defRPr lang="ru-RU"/>
            </a:lvl1pPr>
          </a:lstStyle>
          <a:p>
            <a:pPr rtl="0"/>
            <a:r>
              <a:rPr lang="ru-RU"/>
              <a:t>Вставка рисунка</a:t>
            </a:r>
            <a:endParaRPr lang="ru-RU" dirty="0"/>
          </a:p>
        </p:txBody>
      </p:sp>
      <p:sp>
        <p:nvSpPr>
          <p:cNvPr id="20" name="Заголовок 30">
            <a:extLst>
              <a:ext uri="{FF2B5EF4-FFF2-40B4-BE49-F238E27FC236}">
                <a16:creationId xmlns:a16="http://schemas.microsoft.com/office/drawing/2014/main" id="{819C5DD9-21EA-47BA-9470-5EBDD6EC4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4547723"/>
            <a:ext cx="2883217" cy="360033"/>
          </a:xfrm>
        </p:spPr>
        <p:txBody>
          <a:bodyPr vert="horz" lIns="45720" tIns="45720" rIns="45720" bIns="45720" rtlCol="0">
            <a:noAutofit/>
          </a:bodyPr>
          <a:lstStyle>
            <a:lvl1pPr>
              <a:defRPr lang="ru-RU" sz="2400" b="0">
                <a:solidFill>
                  <a:schemeClr val="bg1"/>
                </a:solidFill>
                <a:latin typeface="+mj-lt"/>
                <a:ea typeface="+mn-ea"/>
                <a:cs typeface="+mj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ru-RU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7257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1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8615E1-5D6D-48CF-AD07-8B84FA4FC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9601199" cy="1501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Щелкните, чтобы изменить стиль образца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57D790-2770-4A00-BC9B-FA42651B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599" y="2363788"/>
            <a:ext cx="9601199" cy="51800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66549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7" r:id="rId2"/>
    <p:sldLayoutId id="2147483705" r:id="rId3"/>
    <p:sldLayoutId id="2147483706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ru-RU" sz="4400" kern="1200">
          <a:solidFill>
            <a:schemeClr val="tx1"/>
          </a:solidFill>
          <a:latin typeface="Georgia Pro Cond Light" panose="02040306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2112">
          <p15:clr>
            <a:srgbClr val="F26B43"/>
          </p15:clr>
        </p15:guide>
        <p15:guide id="3" pos="4224">
          <p15:clr>
            <a:srgbClr val="F26B43"/>
          </p15:clr>
        </p15:guide>
        <p15:guide id="4" pos="144">
          <p15:clr>
            <a:srgbClr val="5ACBF0"/>
          </p15:clr>
        </p15:guide>
        <p15:guide id="6" pos="6192">
          <p15:clr>
            <a:srgbClr val="5ACBF0"/>
          </p15:clr>
        </p15:guide>
        <p15:guide id="8" orient="horz" pos="144">
          <p15:clr>
            <a:srgbClr val="5ACBF0"/>
          </p15:clr>
        </p15:guide>
        <p15:guide id="9" orient="horz" pos="4752">
          <p15:clr>
            <a:srgbClr val="5ACBF0"/>
          </p15:clr>
        </p15:guide>
        <p15:guide id="10" pos="1968">
          <p15:clr>
            <a:srgbClr val="5ACBF0"/>
          </p15:clr>
        </p15:guide>
        <p15:guide id="11" pos="2256">
          <p15:clr>
            <a:srgbClr val="5ACBF0"/>
          </p15:clr>
        </p15:guide>
        <p15:guide id="12" pos="4080">
          <p15:clr>
            <a:srgbClr val="5ACBF0"/>
          </p15:clr>
        </p15:guide>
        <p15:guide id="13" pos="4368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F4A9B170-75C9-797F-89D9-8E100CF5F187}"/>
              </a:ext>
            </a:extLst>
          </p:cNvPr>
          <p:cNvPicPr>
            <a:picLocks noGrp="1" noChangeAspect="1"/>
          </p:cNvPicPr>
          <p:nvPr>
            <p:ph type="pic" sz="quarter" idx="22"/>
          </p:nvPr>
        </p:nvPicPr>
        <p:blipFill>
          <a:blip r:embed="rId3"/>
          <a:srcRect l="28431" r="28431"/>
          <a:stretch>
            <a:fillRect/>
          </a:stretch>
        </p:blipFill>
        <p:spPr>
          <a:xfrm>
            <a:off x="58006" y="-39073"/>
            <a:ext cx="6705600" cy="7772400"/>
          </a:xfrm>
        </p:spPr>
      </p:pic>
      <p:sp>
        <p:nvSpPr>
          <p:cNvPr id="19" name="Прямоугольный треугольник 18">
            <a:extLst>
              <a:ext uri="{FF2B5EF4-FFF2-40B4-BE49-F238E27FC236}">
                <a16:creationId xmlns:a16="http://schemas.microsoft.com/office/drawing/2014/main" id="{A8BE5986-EF42-446D-8022-CA76A872A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051448" y="1716497"/>
            <a:ext cx="6685610" cy="5310759"/>
          </a:xfrm>
          <a:prstGeom prst="rtTriangle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20" name="Прямоугольный треугольник 19">
            <a:extLst>
              <a:ext uri="{FF2B5EF4-FFF2-40B4-BE49-F238E27FC236}">
                <a16:creationId xmlns:a16="http://schemas.microsoft.com/office/drawing/2014/main" id="{3642C65B-7AA4-4A98-A1D4-B9F952E25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 flipH="1">
            <a:off x="3359966" y="3093794"/>
            <a:ext cx="4679133" cy="4679133"/>
          </a:xfrm>
          <a:prstGeom prst="rtTriangle">
            <a:avLst/>
          </a:prstGeom>
          <a:solidFill>
            <a:schemeClr val="accent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24" name="Прямоугольный треугольник 23">
            <a:extLst>
              <a:ext uri="{FF2B5EF4-FFF2-40B4-BE49-F238E27FC236}">
                <a16:creationId xmlns:a16="http://schemas.microsoft.com/office/drawing/2014/main" id="{513A1700-9144-4DF3-BD16-61A4457AB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>
            <a:off x="4786739" y="2427780"/>
            <a:ext cx="5286902" cy="5286902"/>
          </a:xfrm>
          <a:prstGeom prst="rtTriangle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7E8B0BF5-DED9-48AD-B791-79451DBD8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93381" y="-476250"/>
            <a:ext cx="5583944" cy="1770841"/>
          </a:xfrm>
        </p:spPr>
        <p:txBody>
          <a:bodyPr rtlCol="0"/>
          <a:lstStyle>
            <a:defPPr>
              <a:defRPr lang="ru-RU"/>
            </a:defPPr>
          </a:lstStyle>
          <a:p>
            <a:pPr algn="ctr" rtl="0">
              <a:lnSpc>
                <a:spcPts val="4000"/>
              </a:lnSpc>
            </a:pPr>
            <a:br>
              <a:rPr lang="ru-RU" sz="4800" b="0" spc="-150">
                <a:solidFill>
                  <a:schemeClr val="bg1"/>
                </a:solidFill>
                <a:ea typeface="HGPMinchoE" panose="020B0400000000000000" pitchFamily="18" charset="-128"/>
              </a:rPr>
            </a:br>
            <a:endParaRPr lang="ru-RU" sz="1800" i="1" spc="-150" dirty="0">
              <a:solidFill>
                <a:schemeClr val="accent1"/>
              </a:solidFill>
            </a:endParaRPr>
          </a:p>
        </p:txBody>
      </p:sp>
      <p:sp>
        <p:nvSpPr>
          <p:cNvPr id="9" name="Подзаголовок 8">
            <a:extLst>
              <a:ext uri="{FF2B5EF4-FFF2-40B4-BE49-F238E27FC236}">
                <a16:creationId xmlns:a16="http://schemas.microsoft.com/office/drawing/2014/main" id="{029094A9-C588-4F46-BFE7-86B912DC19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3012" y="151403"/>
            <a:ext cx="2869300" cy="1414283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algn="l" rtl="0"/>
            <a:r>
              <a:rPr lang="ru-RU" sz="1600" b="1" i="1" dirty="0">
                <a:solidFill>
                  <a:srgbClr val="D4D9DD"/>
                </a:solidFill>
                <a:cs typeface="Calibri" panose="020F0502020204030204" pitchFamily="34" charset="0"/>
              </a:rPr>
              <a:t>               </a:t>
            </a:r>
            <a:r>
              <a:rPr lang="ru-RU" sz="1600" b="1" i="1" dirty="0">
                <a:solidFill>
                  <a:schemeClr val="accent1"/>
                </a:solidFill>
                <a:cs typeface="Calibri" panose="020F0502020204030204" pitchFamily="34" charset="0"/>
              </a:rPr>
              <a:t>19.02.2024г</a:t>
            </a:r>
          </a:p>
        </p:txBody>
      </p:sp>
      <p:sp>
        <p:nvSpPr>
          <p:cNvPr id="33" name="Текст 32">
            <a:extLst>
              <a:ext uri="{FF2B5EF4-FFF2-40B4-BE49-F238E27FC236}">
                <a16:creationId xmlns:a16="http://schemas.microsoft.com/office/drawing/2014/main" id="{78931FD2-49CD-4299-8D87-F5EB3694210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897715" y="354996"/>
            <a:ext cx="2884460" cy="2680816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 b="1" i="1" dirty="0">
                <a:solidFill>
                  <a:schemeClr val="tx1"/>
                </a:solidFill>
              </a:rPr>
              <a:t>МБОУ «Партизанская школа им. А.П. Богданова»</a:t>
            </a:r>
            <a:r>
              <a:rPr lang="ru-RU" sz="2400" b="1" i="1" dirty="0">
                <a:solidFill>
                  <a:schemeClr val="tx1"/>
                </a:solidFill>
              </a:rPr>
              <a:t> 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CFA6612F-B81F-41BF-B027-EEE273D898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897715" y="5151238"/>
            <a:ext cx="2997865" cy="2017251"/>
          </a:xfrm>
        </p:spPr>
        <p:txBody>
          <a:bodyPr vert="horz" lIns="0" tIns="45720" rIns="0" bIns="45720" rtlCol="0" anchor="t">
            <a:normAutofit/>
          </a:bodyPr>
          <a:lstStyle>
            <a:defPPr>
              <a:defRPr lang="ru-RU"/>
            </a:defPPr>
          </a:lstStyle>
          <a:p>
            <a:pPr rtl="0">
              <a:lnSpc>
                <a:spcPct val="100000"/>
              </a:lnSpc>
            </a:pPr>
            <a:endParaRPr lang="ru-RU" sz="2000" b="1" i="1" dirty="0">
              <a:solidFill>
                <a:schemeClr val="accent1"/>
              </a:solidFill>
              <a:latin typeface="+mj-lt"/>
            </a:endParaRPr>
          </a:p>
          <a:p>
            <a:pPr rtl="0">
              <a:lnSpc>
                <a:spcPct val="100000"/>
              </a:lnSpc>
            </a:pPr>
            <a:r>
              <a:rPr lang="ru-RU" sz="2000" b="1" i="1" dirty="0">
                <a:solidFill>
                  <a:schemeClr val="tx2"/>
                </a:solidFill>
                <a:latin typeface="+mj-lt"/>
              </a:rPr>
              <a:t>Развитие всех видов речевой деятельности с УМК «</a:t>
            </a:r>
            <a:r>
              <a:rPr lang="en-US" sz="2000" b="1" i="1" dirty="0">
                <a:solidFill>
                  <a:schemeClr val="tx2"/>
                </a:solidFill>
                <a:latin typeface="+mj-lt"/>
              </a:rPr>
              <a:t> Spotlight</a:t>
            </a:r>
            <a:r>
              <a:rPr lang="ru-RU" sz="2000" b="1" i="1" dirty="0">
                <a:solidFill>
                  <a:schemeClr val="tx2"/>
                </a:solidFill>
                <a:latin typeface="+mj-lt"/>
              </a:rPr>
              <a:t>» 7 класс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C6CA22C-C2B7-4AE0-B1F1-DC4450AE4F0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967205" y="4515095"/>
            <a:ext cx="2884461" cy="349311"/>
          </a:xfrm>
        </p:spPr>
        <p:txBody>
          <a:bodyPr lIns="0" rIns="0" rtlCol="0"/>
          <a:lstStyle>
            <a:defPPr>
              <a:defRPr lang="ru-RU"/>
            </a:defPPr>
          </a:lstStyle>
          <a:p>
            <a:pPr rtl="0"/>
            <a:endParaRPr lang="ru-RU" b="1" i="1" dirty="0">
              <a:solidFill>
                <a:schemeClr val="accent1"/>
              </a:solidFill>
            </a:endParaRPr>
          </a:p>
          <a:p>
            <a:pPr rtl="0"/>
            <a:r>
              <a:rPr lang="ru-RU" b="1" i="1" dirty="0">
                <a:solidFill>
                  <a:schemeClr val="tx2"/>
                </a:solidFill>
              </a:rPr>
              <a:t>Семинар практикум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445C8A3C-B58D-40B0-B2C1-19E187171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32113" y="2539798"/>
            <a:ext cx="147743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CB642D79-BFBC-43F9-A2EF-C6FC41422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32113" y="5220618"/>
            <a:ext cx="147743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96B48A58-26CD-48F4-A0B0-DE7D3C692D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579839" y="4966797"/>
            <a:ext cx="10033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BECD366E-EB55-B330-CA9D-A4D9A7C334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2948" y="2663003"/>
            <a:ext cx="2749428" cy="1942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8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Заголовок 46">
            <a:extLst>
              <a:ext uri="{FF2B5EF4-FFF2-40B4-BE49-F238E27FC236}">
                <a16:creationId xmlns:a16="http://schemas.microsoft.com/office/drawing/2014/main" id="{77B34018-82E7-4E6D-AB42-047F24B30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" y="3971927"/>
            <a:ext cx="2883217" cy="573244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/>
              <a:t>Фрагмент урока в 7 классе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8EF705D2-DE5C-4FC7-A51D-506967214A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8600" y="4545171"/>
            <a:ext cx="2893612" cy="2998630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11:00 -11:30 Фрагмент урока в 7 классе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Аудирование и говорение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1" i="1" dirty="0">
                <a:solidFill>
                  <a:schemeClr val="accent1"/>
                </a:solidFill>
                <a:latin typeface="Univers"/>
              </a:rPr>
              <a:t>Осташевская Л.А</a:t>
            </a:r>
            <a:endParaRPr kumimoji="0" lang="ru-RU" sz="1200" b="1" i="1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Univers"/>
              <a:ea typeface="+mn-ea"/>
              <a:cs typeface="Arial" panose="020B0604020202020204" pitchFamily="34" charset="0"/>
            </a:endParaRPr>
          </a:p>
          <a:p>
            <a:pPr rtl="0"/>
            <a:endParaRPr lang="ru-RU" dirty="0"/>
          </a:p>
          <a:p>
            <a:pPr rtl="0"/>
            <a:endParaRPr lang="ru-RU" dirty="0"/>
          </a:p>
          <a:p>
            <a:pPr rtl="0"/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7296058C-FA8E-47E3-A62B-AB583AB07753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b="1" i="1" dirty="0"/>
              <a:t>План семинара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3EFE5B84-E6D3-40F1-A67A-3D14F0449D2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627834" y="992144"/>
            <a:ext cx="2876348" cy="4313281"/>
          </a:xfrm>
        </p:spPr>
        <p:txBody>
          <a:bodyPr rtlCol="0">
            <a:noAutofit/>
          </a:bodyPr>
          <a:lstStyle>
            <a:defPPr>
              <a:defRPr lang="ru-RU"/>
            </a:def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1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10:00-10:30 Регистрация участников семинара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1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10:30-10:40 Приветственное слово   администрации школы, визитка школы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1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10:40-11:00 Презентация – доклад «Развитие всех видов речевой деятельности с УМК « </a:t>
            </a:r>
            <a:r>
              <a:rPr kumimoji="0" lang="ru-RU" sz="1100" b="1" i="1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Spotlight</a:t>
            </a:r>
            <a:r>
              <a:rPr kumimoji="0" lang="ru-RU" sz="1100" b="1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» 7 класс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11:30 – 11:35 Музыкальная пауза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12: 10 Подведение итогов </a:t>
            </a:r>
          </a:p>
          <a:p>
            <a:pPr rtl="0"/>
            <a:endParaRPr lang="ru-RU" sz="1200" b="1" i="1" dirty="0">
              <a:solidFill>
                <a:schemeClr val="tx2"/>
              </a:solidFill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A09A70F-89F1-4476-93D1-EC1D4812348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73650" y="3849687"/>
            <a:ext cx="2884461" cy="1008283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/>
              <a:t>Фрагмент урока в 6 классе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7BA35F-C5DC-47E8-A635-0692FC52E7D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6929346" y="4611242"/>
            <a:ext cx="2893612" cy="2448813"/>
          </a:xfrm>
        </p:spPr>
        <p:txBody>
          <a:bodyPr rtlCol="0">
            <a:normAutofit/>
          </a:bodyPr>
          <a:lstStyle>
            <a:defPPr>
              <a:defRPr lang="ru-RU"/>
            </a:def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11:35 -12:05 Фрагмент урока в 6 классе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Univers"/>
                <a:ea typeface="+mn-ea"/>
                <a:cs typeface="Arial" panose="020B0604020202020204" pitchFamily="34" charset="0"/>
              </a:rPr>
              <a:t>Чтение и письмо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1" i="1" dirty="0">
                <a:solidFill>
                  <a:schemeClr val="tx2"/>
                </a:solidFill>
                <a:latin typeface="Univers"/>
              </a:rPr>
              <a:t>Халилова Л.Ю</a:t>
            </a:r>
            <a:endParaRPr kumimoji="0" lang="ru-RU" sz="1200" b="1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Univers"/>
              <a:ea typeface="+mn-ea"/>
              <a:cs typeface="Arial" panose="020B0604020202020204" pitchFamily="34" charset="0"/>
            </a:endParaRPr>
          </a:p>
          <a:p>
            <a:pPr rtl="0"/>
            <a:endParaRPr lang="ru-RU" dirty="0"/>
          </a:p>
          <a:p>
            <a:pPr rtl="0"/>
            <a:endParaRPr lang="ru-RU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85BDB49-C230-7443-49B6-384ED3642441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3"/>
          <a:srcRect l="6822" r="6822"/>
          <a:stretch>
            <a:fillRect/>
          </a:stretch>
        </p:blipFill>
        <p:spPr/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A83D0357-F54A-0D65-0E43-6C55C98AB495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4"/>
          <a:srcRect l="21280" r="21280"/>
          <a:stretch>
            <a:fillRect/>
          </a:stretch>
        </p:blipFill>
        <p:spPr>
          <a:xfrm>
            <a:off x="6705599" y="-1"/>
            <a:ext cx="3341105" cy="3849688"/>
          </a:xfrm>
        </p:spPr>
      </p:pic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E3848F75-5277-E0C9-202E-8A6A64CC1019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5"/>
          <a:srcRect l="6944" r="694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620633834"/>
      </p:ext>
    </p:extLst>
  </p:cSld>
  <p:clrMapOvr>
    <a:masterClrMapping/>
  </p:clrMapOvr>
</p:sld>
</file>

<file path=ppt/theme/theme1.xml><?xml version="1.0" encoding="utf-8"?>
<a:theme xmlns:a="http://schemas.openxmlformats.org/drawingml/2006/main" name="3_Пользовательский дизайн">
  <a:themeElements>
    <a:clrScheme name="Custom 8">
      <a:dk1>
        <a:srgbClr val="344E62"/>
      </a:dk1>
      <a:lt1>
        <a:srgbClr val="FFFFFF"/>
      </a:lt1>
      <a:dk2>
        <a:srgbClr val="000000"/>
      </a:dk2>
      <a:lt2>
        <a:srgbClr val="FFFFFF"/>
      </a:lt2>
      <a:accent1>
        <a:srgbClr val="344E62"/>
      </a:accent1>
      <a:accent2>
        <a:srgbClr val="D4D9DD"/>
      </a:accent2>
      <a:accent3>
        <a:srgbClr val="617483"/>
      </a:accent3>
      <a:accent4>
        <a:srgbClr val="FFFFFF"/>
      </a:accent4>
      <a:accent5>
        <a:srgbClr val="FFFFFF"/>
      </a:accent5>
      <a:accent6>
        <a:srgbClr val="FFFFFF"/>
      </a:accent6>
      <a:hlink>
        <a:srgbClr val="344E62"/>
      </a:hlink>
      <a:folHlink>
        <a:srgbClr val="617483"/>
      </a:folHlink>
    </a:clrScheme>
    <a:fontScheme name="Custom 18">
      <a:majorFont>
        <a:latin typeface="Times New Roman"/>
        <a:ea typeface=""/>
        <a:cs typeface="Times New Roman"/>
      </a:majorFont>
      <a:minorFont>
        <a:latin typeface="Univer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63586212_TF44704734_Win32" id="{E11AC962-38E0-4FB5-A142-5F1E68136F63}" vid="{6A409E9C-62D0-409E-B3B1-945877B3EE8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Буклет, складывающегося втрое</Template>
  <TotalTime>113</TotalTime>
  <Words>112</Words>
  <Application>Microsoft Office PowerPoint</Application>
  <PresentationFormat>Произвольный</PresentationFormat>
  <Paragraphs>24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HGPMinchoE</vt:lpstr>
      <vt:lpstr>Arial</vt:lpstr>
      <vt:lpstr>Calibri</vt:lpstr>
      <vt:lpstr>Georgia Pro Cond Light</vt:lpstr>
      <vt:lpstr>Univers</vt:lpstr>
      <vt:lpstr>3_Пользовательский дизайн</vt:lpstr>
      <vt:lpstr> </vt:lpstr>
      <vt:lpstr>Фрагмент урока в 7 классе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Анна Мухтарова</dc:creator>
  <cp:lastModifiedBy>Анна Мухтарова</cp:lastModifiedBy>
  <cp:revision>2</cp:revision>
  <dcterms:created xsi:type="dcterms:W3CDTF">2024-02-13T12:28:39Z</dcterms:created>
  <dcterms:modified xsi:type="dcterms:W3CDTF">2024-02-14T08:41:24Z</dcterms:modified>
</cp:coreProperties>
</file>