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07" autoAdjust="0"/>
  </p:normalViewPr>
  <p:slideViewPr>
    <p:cSldViewPr>
      <p:cViewPr varScale="1">
        <p:scale>
          <a:sx n="65" d="100"/>
          <a:sy n="65" d="100"/>
        </p:scale>
        <p:origin x="-15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3140968"/>
            <a:ext cx="3352800" cy="1905001"/>
          </a:xfrm>
        </p:spPr>
        <p:txBody>
          <a:bodyPr>
            <a:noAutofit/>
          </a:bodyPr>
          <a:lstStyle/>
          <a:p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Символ 2022 своими руками</a:t>
            </a:r>
          </a:p>
          <a:p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Мартилова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П.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технологии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Новоандреевская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 им. В. А. Осипова»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3352800" cy="125272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Мастер класс</a:t>
            </a:r>
            <a:r>
              <a:rPr lang="ru-RU" sz="24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«Тигр из фетра»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20688"/>
            <a:ext cx="3888432" cy="5120570"/>
          </a:xfrm>
        </p:spPr>
      </p:pic>
    </p:spTree>
    <p:extLst>
      <p:ext uri="{BB962C8B-B14F-4D97-AF65-F5344CB8AC3E}">
        <p14:creationId xmlns:p14="http://schemas.microsoft.com/office/powerpoint/2010/main" val="220148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60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899592" y="4221088"/>
            <a:ext cx="3352800" cy="190500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Ножницы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Клеевой пистолет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Карандаш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Иглы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068960"/>
            <a:ext cx="3352800" cy="1252728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Фетр (Оранжевый, черный, белый)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Бумага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Нитки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Декоративные глазки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. Носик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Наполнитель для игрушек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348880"/>
            <a:ext cx="4795194" cy="2214780"/>
          </a:xfrm>
        </p:spPr>
      </p:pic>
    </p:spTree>
    <p:extLst>
      <p:ext uri="{BB962C8B-B14F-4D97-AF65-F5344CB8AC3E}">
        <p14:creationId xmlns:p14="http://schemas.microsoft.com/office/powerpoint/2010/main" val="190323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539552" y="1772816"/>
            <a:ext cx="3352800" cy="1905001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Тельце – 2 детали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Брюшко – 1 деталь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Щечки -1 деталь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Лапки – 2 детали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Хвост – 2 детали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Кончик хвоста – 2 детали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Глазки – 2 детали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Ушки -  2 детали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Лапки (ручки)- 2 детали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Полосочки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28 шт.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3352800" cy="1252728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 выкройку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927" y="1556792"/>
            <a:ext cx="5300725" cy="2448272"/>
          </a:xfrm>
        </p:spPr>
      </p:pic>
    </p:spTree>
    <p:extLst>
      <p:ext uri="{BB962C8B-B14F-4D97-AF65-F5344CB8AC3E}">
        <p14:creationId xmlns:p14="http://schemas.microsoft.com/office/powerpoint/2010/main" val="6456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276872"/>
            <a:ext cx="2592288" cy="194421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Вырезаем выкройку, переводим части выкройки на фетр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19" y="3645024"/>
            <a:ext cx="4988919" cy="2304256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93" y="570406"/>
            <a:ext cx="5097782" cy="2354538"/>
          </a:xfrm>
        </p:spPr>
      </p:pic>
    </p:spTree>
    <p:extLst>
      <p:ext uri="{BB962C8B-B14F-4D97-AF65-F5344CB8AC3E}">
        <p14:creationId xmlns:p14="http://schemas.microsoft.com/office/powerpoint/2010/main" val="11054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916832"/>
            <a:ext cx="2161200" cy="4679190"/>
          </a:xfrm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Пришиваем щечки к передней части тельца маленькими стежками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40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16832"/>
            <a:ext cx="2160240" cy="467711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Сшиваем обе детали тельца петельным швом, оставляя отверстия для вклеивания ушек, и наполнения тельца синтепоном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5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25272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Склеиваем глазки и придаем форму  ушкам.</a:t>
            </a:r>
            <a:b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Петельным швом обрабатываем лапки, хвост, ручки.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4446314" cy="205364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437112"/>
            <a:ext cx="4446315" cy="2053641"/>
          </a:xfrm>
        </p:spPr>
      </p:pic>
    </p:spTree>
    <p:extLst>
      <p:ext uri="{BB962C8B-B14F-4D97-AF65-F5344CB8AC3E}">
        <p14:creationId xmlns:p14="http://schemas.microsoft.com/office/powerpoint/2010/main" val="128512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Приклеиваем глазки, носик, ушки, брюшко и лапки к тельцу.</a:t>
            </a:r>
            <a:b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Наполняем заготовку синтепоном.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28800"/>
            <a:ext cx="2276237" cy="492825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8800"/>
            <a:ext cx="2295695" cy="4970382"/>
          </a:xfrm>
        </p:spPr>
      </p:pic>
    </p:spTree>
    <p:extLst>
      <p:ext uri="{BB962C8B-B14F-4D97-AF65-F5344CB8AC3E}">
        <p14:creationId xmlns:p14="http://schemas.microsoft.com/office/powerpoint/2010/main" val="63193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4664"/>
            <a:ext cx="2808312" cy="608024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204864"/>
            <a:ext cx="4330824" cy="136248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Приклеиваем к хвосту, лапкам и голове тигриные </a:t>
            </a:r>
            <a:r>
              <a:rPr lang="ru-RU" sz="32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полоски</a:t>
            </a:r>
            <a:r>
              <a:rPr lang="ru-RU" sz="3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 </a:t>
            </a:r>
            <a:r>
              <a:rPr lang="ru-RU" sz="3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клеим к телу</a:t>
            </a:r>
            <a:r>
              <a:rPr lang="ru-RU" sz="32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73E87"/>
                </a:solidFill>
              </a:rPr>
              <a:t/>
            </a:r>
            <a:br>
              <a:rPr lang="ru-RU" sz="3200" dirty="0">
                <a:solidFill>
                  <a:srgbClr val="073E87"/>
                </a:solidFill>
              </a:rPr>
            </a:br>
            <a:r>
              <a:rPr lang="ru-RU" sz="22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доработать игрушку :</a:t>
            </a:r>
            <a:br>
              <a:rPr lang="ru-RU" sz="22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приклеив магнит – получаем сувенир – магнит.</a:t>
            </a:r>
            <a:br>
              <a:rPr lang="ru-RU" sz="22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Пришив петельку – игрушку на елку.</a:t>
            </a:r>
            <a:br>
              <a:rPr lang="ru-RU" sz="22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Сувенир тигренок – готов</a:t>
            </a:r>
            <a:r>
              <a:rPr lang="ru-RU" sz="3200" dirty="0" smtClean="0">
                <a:solidFill>
                  <a:srgbClr val="073E87"/>
                </a:solidFill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02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</TotalTime>
  <Words>157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     Мастер класс  «Тигр из фетра»</vt:lpstr>
      <vt:lpstr>   Материалы:  1. Фетр (Оранжевый, черный, белый) 2. Бумага 3. Нитки 4. Декоративные глазки 5 . Носик 6. Наполнитель для игрушек </vt:lpstr>
      <vt:lpstr>Готовим выкройку</vt:lpstr>
      <vt:lpstr>Вырезаем выкройку, переводим части выкройки на фетр.</vt:lpstr>
      <vt:lpstr>Пришиваем щечки к передней части тельца маленькими стежками</vt:lpstr>
      <vt:lpstr>Сшиваем обе детали тельца петельным швом, оставляя отверстия для вклеивания ушек, и наполнения тельца синтепоном</vt:lpstr>
      <vt:lpstr>Склеиваем глазки и придаем форму  ушкам.  Петельным швом обрабатываем лапки, хвост, ручки.</vt:lpstr>
      <vt:lpstr>Приклеиваем глазки, носик, ушки, брюшко и лапки к тельцу. Наполняем заготовку синтепоном.</vt:lpstr>
      <vt:lpstr>Приклеиваем к хвосту, лапкам и голове тигриные полоски. Хвост клеим к телу.  Можно доработать игрушку : приклеив магнит – получаем сувенир – магнит. Пришив петельку – игрушку на елку.   Сувенир тигренок – готов!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 «Тигр из фетра»</dc:title>
  <dc:creator>Лера</dc:creator>
  <cp:lastModifiedBy>Лера</cp:lastModifiedBy>
  <cp:revision>26</cp:revision>
  <dcterms:created xsi:type="dcterms:W3CDTF">2021-10-11T15:13:12Z</dcterms:created>
  <dcterms:modified xsi:type="dcterms:W3CDTF">2021-10-11T16:19:32Z</dcterms:modified>
</cp:coreProperties>
</file>