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60" r:id="rId4"/>
    <p:sldId id="259" r:id="rId5"/>
    <p:sldId id="261" r:id="rId6"/>
    <p:sldId id="264" r:id="rId7"/>
    <p:sldId id="265" r:id="rId8"/>
    <p:sldId id="266" r:id="rId9"/>
    <p:sldId id="256" r:id="rId10"/>
    <p:sldId id="272" r:id="rId11"/>
    <p:sldId id="267" r:id="rId12"/>
    <p:sldId id="268" r:id="rId13"/>
    <p:sldId id="269" r:id="rId14"/>
    <p:sldId id="26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79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5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07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79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74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26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98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47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38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79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64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E65B-4D68-4EA8-AEF3-D69647BF1E6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D8B9-5ACF-4516-AEBC-0C41B8B79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56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615" y="300251"/>
            <a:ext cx="11027391" cy="3209712"/>
          </a:xfrm>
          <a:noFill/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«Новоандреевская школа им. В.А. Осипова»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историческое мероприятие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                  России»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547758" cy="3176267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Николаевна</a:t>
            </a:r>
          </a:p>
          <a:p>
            <a:pPr algn="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Новоандреевка 2017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5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576"/>
            <a:ext cx="12192000" cy="6834620"/>
          </a:xfrm>
        </p:spPr>
      </p:pic>
    </p:spTree>
    <p:extLst>
      <p:ext uri="{BB962C8B-B14F-4D97-AF65-F5344CB8AC3E}">
        <p14:creationId xmlns="" xmlns:p14="http://schemas.microsoft.com/office/powerpoint/2010/main" val="398818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s00.infourok.ru/images/doc/227/41809/1/img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07" t="1936" r="-2061" b="8964"/>
          <a:stretch/>
        </p:blipFill>
        <p:spPr bwMode="auto">
          <a:xfrm>
            <a:off x="0" y="52252"/>
            <a:ext cx="12461966" cy="716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350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315229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0"/>
            <a:ext cx="12477750" cy="7086599"/>
          </a:xfrm>
        </p:spPr>
      </p:pic>
    </p:spTree>
    <p:extLst>
      <p:ext uri="{BB962C8B-B14F-4D97-AF65-F5344CB8AC3E}">
        <p14:creationId xmlns="" xmlns:p14="http://schemas.microsoft.com/office/powerpoint/2010/main" val="52797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847996"/>
            <a:ext cx="5607423" cy="2996640"/>
          </a:xfrm>
        </p:spPr>
      </p:pic>
      <p:pic>
        <p:nvPicPr>
          <p:cNvPr id="8" name="Рисунок 7" descr="http://svistanet.com/wp-content/uploads/2016/05/priroda_rossii_foto_0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1" y="847995"/>
            <a:ext cx="6584578" cy="299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allperz.com/wp-content/uploads/2017/01/04/wallperz.com-2017010406002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44636"/>
            <a:ext cx="5607423" cy="301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-fotki.yandex.ru/get/6819/98861842.5b/0_8ea3f_ac36c4d7_ori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3" y="3844636"/>
            <a:ext cx="6584576" cy="3013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4799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России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50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6" y="0"/>
            <a:ext cx="12264736" cy="6858000"/>
          </a:xfrm>
        </p:spPr>
      </p:pic>
    </p:spTree>
    <p:extLst>
      <p:ext uri="{BB962C8B-B14F-4D97-AF65-F5344CB8AC3E}">
        <p14:creationId xmlns="" xmlns:p14="http://schemas.microsoft.com/office/powerpoint/2010/main" val="20067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занятия: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73" y="2223654"/>
            <a:ext cx="11274135" cy="42914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формирование у обучающихся познаний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исторической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государственности и независимости России, на примере символов государства, принятия Декларации о государственном суверенитете страны, Конституции России; развивать определяющую роль конституционно ‒ правового строя в жизни общества и страны; воспитание чувств патриотизма и гражданственности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>
              <a:buNone/>
            </a:pP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Способствовать формированию активной жизненной позиции и гражданского самоопределения, правовой культуры школьников.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Способствовать развитию интереса к истории государственности своей Родины.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Развивать навыки диалога, умение работать в команде, конструктивно взаимодействовать в принятии решений.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Уважать государственные Законы, символы, праздники России.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Воспитывать чувство патриотизма, гордости и любви к Родине, многонациональному народу. 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84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51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20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-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44706"/>
            <a:ext cx="12192000" cy="82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083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-1129553"/>
            <a:ext cx="12532658" cy="8673353"/>
          </a:xfrm>
        </p:spPr>
      </p:pic>
    </p:spTree>
    <p:extLst>
      <p:ext uri="{BB962C8B-B14F-4D97-AF65-F5344CB8AC3E}">
        <p14:creationId xmlns="" xmlns:p14="http://schemas.microsoft.com/office/powerpoint/2010/main" val="110571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0a1f/0001b7ce-2a335b53/img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511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4833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3b9/00002ac8-c9526ae6/1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228600"/>
            <a:ext cx="12382500" cy="708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403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669/0003afe8-e38e4e83/1/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0"/>
            <a:ext cx="124015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14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64624"/>
            <a:ext cx="9144000" cy="470646"/>
          </a:xfrm>
        </p:spPr>
        <p:txBody>
          <a:bodyPr/>
          <a:lstStyle/>
          <a:p>
            <a:r>
              <a:rPr lang="ru-RU" dirty="0" smtClean="0"/>
              <a:t>Президент России Владимир Владимирович Путин</a:t>
            </a:r>
            <a:endParaRPr lang="ru-RU" dirty="0"/>
          </a:p>
        </p:txBody>
      </p:sp>
      <p:pic>
        <p:nvPicPr>
          <p:cNvPr id="2050" name="Picture 2" descr="https://www.metod-kopilka.ru/images/doc/57/57036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300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136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МБОУ «Новоандреевская школа им. В.А. Осипова» Внеклассное историческое мероприятие      «День                   России»</vt:lpstr>
      <vt:lpstr>Цели занятия: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Природа России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Пользователь Windows</cp:lastModifiedBy>
  <cp:revision>38</cp:revision>
  <dcterms:created xsi:type="dcterms:W3CDTF">2017-05-13T12:18:32Z</dcterms:created>
  <dcterms:modified xsi:type="dcterms:W3CDTF">2022-02-11T10:42:17Z</dcterms:modified>
</cp:coreProperties>
</file>