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71" r:id="rId3"/>
    <p:sldId id="260" r:id="rId4"/>
    <p:sldId id="259" r:id="rId5"/>
    <p:sldId id="261" r:id="rId6"/>
    <p:sldId id="264" r:id="rId7"/>
    <p:sldId id="265" r:id="rId8"/>
    <p:sldId id="266" r:id="rId9"/>
    <p:sldId id="256" r:id="rId10"/>
    <p:sldId id="272" r:id="rId11"/>
    <p:sldId id="267" r:id="rId12"/>
    <p:sldId id="268" r:id="rId13"/>
    <p:sldId id="269" r:id="rId14"/>
    <p:sldId id="26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4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324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079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1583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007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1790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874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9263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898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747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738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8793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2641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FE65B-4D68-4EA8-AEF3-D69647BF1E66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6D8B9-5ACF-4516-AEBC-0C41B8B79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356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4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8615" y="300251"/>
            <a:ext cx="11027391" cy="3209712"/>
          </a:xfrm>
          <a:noFill/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«Новоандреевская школа им. В.А. Осипова»</a:t>
            </a:r>
            <a:b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Внеклассное историческое мероприятие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6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                  России»</a:t>
            </a:r>
            <a:endParaRPr lang="ru-RU" sz="6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10547758" cy="3176267"/>
          </a:xfrm>
        </p:spPr>
        <p:txBody>
          <a:bodyPr>
            <a:normAutofit fontScale="85000" lnSpcReduction="20000"/>
          </a:bodyPr>
          <a:lstStyle/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и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обществознания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Мельник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Людмила Николаевна</a:t>
            </a: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Новоандреевка 2017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152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576"/>
            <a:ext cx="12192000" cy="6834620"/>
          </a:xfrm>
        </p:spPr>
      </p:pic>
    </p:spTree>
    <p:extLst>
      <p:ext uri="{BB962C8B-B14F-4D97-AF65-F5344CB8AC3E}">
        <p14:creationId xmlns="" xmlns:p14="http://schemas.microsoft.com/office/powerpoint/2010/main" val="3988181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s://fs00.infourok.ru/images/doc/227/41809/1/img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07" t="1936" r="-2061" b="8964"/>
          <a:stretch/>
        </p:blipFill>
        <p:spPr bwMode="auto">
          <a:xfrm>
            <a:off x="0" y="52252"/>
            <a:ext cx="12461966" cy="716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43504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="" xmlns:p14="http://schemas.microsoft.com/office/powerpoint/2010/main" val="3152296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0" y="0"/>
            <a:ext cx="12477750" cy="7086599"/>
          </a:xfrm>
        </p:spPr>
      </p:pic>
    </p:spTree>
    <p:extLst>
      <p:ext uri="{BB962C8B-B14F-4D97-AF65-F5344CB8AC3E}">
        <p14:creationId xmlns="" xmlns:p14="http://schemas.microsoft.com/office/powerpoint/2010/main" val="527972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47996"/>
            <a:ext cx="5607423" cy="2996640"/>
          </a:xfrm>
        </p:spPr>
      </p:pic>
      <p:pic>
        <p:nvPicPr>
          <p:cNvPr id="8" name="Рисунок 7" descr="http://svistanet.com/wp-content/uploads/2016/05/priroda_rossii_foto_0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421" y="847995"/>
            <a:ext cx="6584578" cy="2996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wallperz.com/wp-content/uploads/2017/01/04/wallperz.com-20170104060029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44636"/>
            <a:ext cx="5607423" cy="3013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img-fotki.yandex.ru/get/6819/98861842.5b/0_8ea3f_ac36c4d7_ori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423" y="3844636"/>
            <a:ext cx="6584576" cy="30133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84799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России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7507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36" y="0"/>
            <a:ext cx="12264736" cy="6858000"/>
          </a:xfrm>
        </p:spPr>
      </p:pic>
    </p:spTree>
    <p:extLst>
      <p:ext uri="{BB962C8B-B14F-4D97-AF65-F5344CB8AC3E}">
        <p14:creationId xmlns="" xmlns:p14="http://schemas.microsoft.com/office/powerpoint/2010/main" val="2006716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занятия: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2673" y="2223654"/>
            <a:ext cx="11274135" cy="429144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формирование у обучающихся познаний </a:t>
            </a: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исторической </a:t>
            </a: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государственности и независимости России, на примере символов государства, принятия Декларации о государственном суверенитете страны, Конституции России; развивать определяющую роль конституционно ‒ правового строя в жизни общества и страны; воспитание чувств патриотизма и гражданственности</a:t>
            </a:r>
            <a:r>
              <a:rPr lang="ru-RU" dirty="0" smtClean="0"/>
              <a:t>. </a:t>
            </a:r>
            <a:endParaRPr lang="ru-RU" dirty="0" smtClean="0"/>
          </a:p>
          <a:p>
            <a:pPr marL="0" indent="0">
              <a:buNone/>
            </a:pPr>
            <a:endParaRPr lang="ru-RU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Способствовать формированию активной жизненной позиции и гражданского самоопределения, правовой культуры школьников.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Способствовать развитию интереса к истории государственности своей Родины.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Развивать навыки диалога, умение работать в команде, конструктивно взаимодействовать в принятии решений.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Уважать государственные Законы, символы, праздники России.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Воспитывать чувство патриотизма, гордости и любви к Родине, многонациональному народу. </a:t>
            </a:r>
          </a:p>
          <a:p>
            <a:pPr marL="0" indent="0">
              <a:buNone/>
            </a:pP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7849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4511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5206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1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344706"/>
            <a:ext cx="12192000" cy="8202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20832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599" y="-1129553"/>
            <a:ext cx="12532658" cy="8673353"/>
          </a:xfrm>
        </p:spPr>
      </p:pic>
    </p:spTree>
    <p:extLst>
      <p:ext uri="{BB962C8B-B14F-4D97-AF65-F5344CB8AC3E}">
        <p14:creationId xmlns="" xmlns:p14="http://schemas.microsoft.com/office/powerpoint/2010/main" val="1105717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3.infourok.ru/uploads/ex/0a1f/0001b7ce-2a335b53/img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35118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748337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4.infourok.ru/uploads/ex/03b9/00002ac8-c9526ae6/1/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228600"/>
            <a:ext cx="12382500" cy="7086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84032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ds02.infourok.ru/uploads/ex/0669/0003afe8-e38e4e83/1/img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550" y="0"/>
            <a:ext cx="124015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2148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064624"/>
            <a:ext cx="9144000" cy="470646"/>
          </a:xfrm>
        </p:spPr>
        <p:txBody>
          <a:bodyPr/>
          <a:lstStyle/>
          <a:p>
            <a:r>
              <a:rPr lang="ru-RU" dirty="0" smtClean="0"/>
              <a:t>Президент России Владимир Владимирович Путин</a:t>
            </a:r>
            <a:endParaRPr lang="ru-RU" dirty="0"/>
          </a:p>
        </p:txBody>
      </p:sp>
      <p:pic>
        <p:nvPicPr>
          <p:cNvPr id="2050" name="Picture 2" descr="https://www.metod-kopilka.ru/images/doc/57/57036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33002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</TotalTime>
  <Words>136</Words>
  <Application>Microsoft Office PowerPoint</Application>
  <PresentationFormat>Произвольный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МБОУ «Новоандреевская школа им. В.А. Осипова» Внеклассное историческое мероприятие      «День                   России»</vt:lpstr>
      <vt:lpstr>Цели занятия: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Природа России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Пользователь Windows</cp:lastModifiedBy>
  <cp:revision>38</cp:revision>
  <dcterms:created xsi:type="dcterms:W3CDTF">2017-05-13T12:18:32Z</dcterms:created>
  <dcterms:modified xsi:type="dcterms:W3CDTF">2022-02-11T10:42:17Z</dcterms:modified>
</cp:coreProperties>
</file>