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57" r:id="rId3"/>
    <p:sldId id="259" r:id="rId4"/>
    <p:sldId id="272" r:id="rId5"/>
    <p:sldId id="274" r:id="rId6"/>
    <p:sldId id="268" r:id="rId7"/>
    <p:sldId id="275" r:id="rId8"/>
    <p:sldId id="278" r:id="rId9"/>
    <p:sldId id="279" r:id="rId10"/>
    <p:sldId id="280" r:id="rId11"/>
    <p:sldId id="281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91" d="100"/>
          <a:sy n="91" d="100"/>
        </p:scale>
        <p:origin x="1420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орозова Морозова" userId="6e6b7c5497c13e74" providerId="LiveId" clId="{8B459446-499E-4D03-B080-B546CC685FD8}"/>
    <pc:docChg chg="undo custSel addSld modSld">
      <pc:chgData name="Морозова Морозова" userId="6e6b7c5497c13e74" providerId="LiveId" clId="{8B459446-499E-4D03-B080-B546CC685FD8}" dt="2024-11-22T16:57:49.758" v="379" actId="1076"/>
      <pc:docMkLst>
        <pc:docMk/>
      </pc:docMkLst>
      <pc:sldChg chg="addSp modSp mod modAnim">
        <pc:chgData name="Морозова Морозова" userId="6e6b7c5497c13e74" providerId="LiveId" clId="{8B459446-499E-4D03-B080-B546CC685FD8}" dt="2024-11-22T16:57:01.354" v="375"/>
        <pc:sldMkLst>
          <pc:docMk/>
          <pc:sldMk cId="2850551532" sldId="259"/>
        </pc:sldMkLst>
        <pc:picChg chg="add mod">
          <ac:chgData name="Морозова Морозова" userId="6e6b7c5497c13e74" providerId="LiveId" clId="{8B459446-499E-4D03-B080-B546CC685FD8}" dt="2024-11-22T14:56:05.835" v="3" actId="1076"/>
          <ac:picMkLst>
            <pc:docMk/>
            <pc:sldMk cId="2850551532" sldId="259"/>
            <ac:picMk id="2" creationId="{523FBA45-72FE-C649-77C0-0F3BDDEA803A}"/>
          </ac:picMkLst>
        </pc:picChg>
        <pc:picChg chg="add mod">
          <ac:chgData name="Морозова Морозова" userId="6e6b7c5497c13e74" providerId="LiveId" clId="{8B459446-499E-4D03-B080-B546CC685FD8}" dt="2024-11-22T14:57:18.375" v="5" actId="1076"/>
          <ac:picMkLst>
            <pc:docMk/>
            <pc:sldMk cId="2850551532" sldId="259"/>
            <ac:picMk id="3" creationId="{4C681903-4EFB-DAB4-7C15-C20059E85FD7}"/>
          </ac:picMkLst>
        </pc:picChg>
        <pc:picChg chg="add mod">
          <ac:chgData name="Морозова Морозова" userId="6e6b7c5497c13e74" providerId="LiveId" clId="{8B459446-499E-4D03-B080-B546CC685FD8}" dt="2024-11-22T14:57:28.395" v="7" actId="1076"/>
          <ac:picMkLst>
            <pc:docMk/>
            <pc:sldMk cId="2850551532" sldId="259"/>
            <ac:picMk id="4" creationId="{02259F3A-53C1-2500-F304-197A571B215F}"/>
          </ac:picMkLst>
        </pc:picChg>
        <pc:picChg chg="add mod">
          <ac:chgData name="Морозова Морозова" userId="6e6b7c5497c13e74" providerId="LiveId" clId="{8B459446-499E-4D03-B080-B546CC685FD8}" dt="2024-11-22T14:57:38.681" v="9" actId="1076"/>
          <ac:picMkLst>
            <pc:docMk/>
            <pc:sldMk cId="2850551532" sldId="259"/>
            <ac:picMk id="7" creationId="{4796886D-E297-1E47-6666-3BE2F99B69A5}"/>
          </ac:picMkLst>
        </pc:picChg>
      </pc:sldChg>
      <pc:sldChg chg="addSp modSp mod modAnim">
        <pc:chgData name="Морозова Морозова" userId="6e6b7c5497c13e74" providerId="LiveId" clId="{8B459446-499E-4D03-B080-B546CC685FD8}" dt="2024-11-22T16:10:00.784" v="217"/>
        <pc:sldMkLst>
          <pc:docMk/>
          <pc:sldMk cId="1806138412" sldId="275"/>
        </pc:sldMkLst>
        <pc:spChg chg="mod">
          <ac:chgData name="Морозова Морозова" userId="6e6b7c5497c13e74" providerId="LiveId" clId="{8B459446-499E-4D03-B080-B546CC685FD8}" dt="2024-11-22T16:02:57.506" v="105" actId="1076"/>
          <ac:spMkLst>
            <pc:docMk/>
            <pc:sldMk cId="1806138412" sldId="275"/>
            <ac:spMk id="2" creationId="{E68CD014-AA7D-9BF3-5653-49BFE49105E3}"/>
          </ac:spMkLst>
        </pc:spChg>
        <pc:spChg chg="add mod">
          <ac:chgData name="Морозова Морозова" userId="6e6b7c5497c13e74" providerId="LiveId" clId="{8B459446-499E-4D03-B080-B546CC685FD8}" dt="2024-11-22T16:03:22.646" v="115" actId="1076"/>
          <ac:spMkLst>
            <pc:docMk/>
            <pc:sldMk cId="1806138412" sldId="275"/>
            <ac:spMk id="13" creationId="{14D56FF4-F6D7-7F6A-B6E9-D9D82E4BE706}"/>
          </ac:spMkLst>
        </pc:spChg>
        <pc:spChg chg="add mod">
          <ac:chgData name="Морозова Морозова" userId="6e6b7c5497c13e74" providerId="LiveId" clId="{8B459446-499E-4D03-B080-B546CC685FD8}" dt="2024-11-22T16:03:37.159" v="120" actId="1076"/>
          <ac:spMkLst>
            <pc:docMk/>
            <pc:sldMk cId="1806138412" sldId="275"/>
            <ac:spMk id="14" creationId="{1D9431D6-105E-6094-1A17-73EB75DE7916}"/>
          </ac:spMkLst>
        </pc:spChg>
        <pc:spChg chg="add mod">
          <ac:chgData name="Морозова Морозова" userId="6e6b7c5497c13e74" providerId="LiveId" clId="{8B459446-499E-4D03-B080-B546CC685FD8}" dt="2024-11-22T16:03:41.364" v="121" actId="1076"/>
          <ac:spMkLst>
            <pc:docMk/>
            <pc:sldMk cId="1806138412" sldId="275"/>
            <ac:spMk id="15" creationId="{3B8258BA-950C-DD9C-65C7-0B8EEECE230B}"/>
          </ac:spMkLst>
        </pc:spChg>
        <pc:picChg chg="add mod">
          <ac:chgData name="Морозова Морозова" userId="6e6b7c5497c13e74" providerId="LiveId" clId="{8B459446-499E-4D03-B080-B546CC685FD8}" dt="2024-11-22T16:03:17.365" v="113" actId="1076"/>
          <ac:picMkLst>
            <pc:docMk/>
            <pc:sldMk cId="1806138412" sldId="275"/>
            <ac:picMk id="3" creationId="{AF6F7543-AED7-7A73-DF2E-A65D44D36017}"/>
          </ac:picMkLst>
        </pc:picChg>
        <pc:picChg chg="add mod">
          <ac:chgData name="Морозова Морозова" userId="6e6b7c5497c13e74" providerId="LiveId" clId="{8B459446-499E-4D03-B080-B546CC685FD8}" dt="2024-11-22T16:03:19.418" v="114" actId="1076"/>
          <ac:picMkLst>
            <pc:docMk/>
            <pc:sldMk cId="1806138412" sldId="275"/>
            <ac:picMk id="5" creationId="{492DDAD2-334E-8C39-EED9-FD8D8B06BA25}"/>
          </ac:picMkLst>
        </pc:picChg>
        <pc:picChg chg="add mod">
          <ac:chgData name="Морозова Морозова" userId="6e6b7c5497c13e74" providerId="LiveId" clId="{8B459446-499E-4D03-B080-B546CC685FD8}" dt="2024-11-22T16:03:31.604" v="118" actId="14100"/>
          <ac:picMkLst>
            <pc:docMk/>
            <pc:sldMk cId="1806138412" sldId="275"/>
            <ac:picMk id="7" creationId="{0B4376E6-ADFD-A542-C5DF-CC1EF05AE214}"/>
          </ac:picMkLst>
        </pc:picChg>
        <pc:picChg chg="add mod">
          <ac:chgData name="Морозова Морозова" userId="6e6b7c5497c13e74" providerId="LiveId" clId="{8B459446-499E-4D03-B080-B546CC685FD8}" dt="2024-11-22T16:03:43.164" v="122" actId="14100"/>
          <ac:picMkLst>
            <pc:docMk/>
            <pc:sldMk cId="1806138412" sldId="275"/>
            <ac:picMk id="9" creationId="{00E86AF1-FBBB-6449-38BC-44A8498B8563}"/>
          </ac:picMkLst>
        </pc:picChg>
        <pc:picChg chg="add mod">
          <ac:chgData name="Морозова Морозова" userId="6e6b7c5497c13e74" providerId="LiveId" clId="{8B459446-499E-4D03-B080-B546CC685FD8}" dt="2024-11-22T16:02:44.697" v="100" actId="14100"/>
          <ac:picMkLst>
            <pc:docMk/>
            <pc:sldMk cId="1806138412" sldId="275"/>
            <ac:picMk id="10" creationId="{133DFFD7-078E-7213-1BFA-397DD12011F1}"/>
          </ac:picMkLst>
        </pc:picChg>
        <pc:picChg chg="add mod">
          <ac:chgData name="Морозова Морозова" userId="6e6b7c5497c13e74" providerId="LiveId" clId="{8B459446-499E-4D03-B080-B546CC685FD8}" dt="2024-11-22T16:02:51.226" v="103" actId="14100"/>
          <ac:picMkLst>
            <pc:docMk/>
            <pc:sldMk cId="1806138412" sldId="275"/>
            <ac:picMk id="12" creationId="{4B9B6E75-B6E0-DFBB-D4A7-35640FF3D5ED}"/>
          </ac:picMkLst>
        </pc:picChg>
        <pc:picChg chg="add mod">
          <ac:chgData name="Морозова Морозова" userId="6e6b7c5497c13e74" providerId="LiveId" clId="{8B459446-499E-4D03-B080-B546CC685FD8}" dt="2024-11-22T16:03:46.342" v="123" actId="1076"/>
          <ac:picMkLst>
            <pc:docMk/>
            <pc:sldMk cId="1806138412" sldId="275"/>
            <ac:picMk id="17" creationId="{EF15527A-FC8A-A77B-1178-12BEFD58B244}"/>
          </ac:picMkLst>
        </pc:picChg>
        <pc:picChg chg="add mod">
          <ac:chgData name="Морозова Морозова" userId="6e6b7c5497c13e74" providerId="LiveId" clId="{8B459446-499E-4D03-B080-B546CC685FD8}" dt="2024-11-22T16:01:45.511" v="95"/>
          <ac:picMkLst>
            <pc:docMk/>
            <pc:sldMk cId="1806138412" sldId="275"/>
            <ac:picMk id="18" creationId="{A231E21E-2B2D-5F3B-ECAB-7ADCFC29B210}"/>
          </ac:picMkLst>
        </pc:picChg>
      </pc:sldChg>
      <pc:sldChg chg="addSp delSp modSp new mod modAnim">
        <pc:chgData name="Морозова Морозова" userId="6e6b7c5497c13e74" providerId="LiveId" clId="{8B459446-499E-4D03-B080-B546CC685FD8}" dt="2024-11-22T16:09:56.074" v="216"/>
        <pc:sldMkLst>
          <pc:docMk/>
          <pc:sldMk cId="3425154147" sldId="278"/>
        </pc:sldMkLst>
        <pc:spChg chg="del">
          <ac:chgData name="Морозова Морозова" userId="6e6b7c5497c13e74" providerId="LiveId" clId="{8B459446-499E-4D03-B080-B546CC685FD8}" dt="2024-11-22T16:05:19.745" v="144"/>
          <ac:spMkLst>
            <pc:docMk/>
            <pc:sldMk cId="3425154147" sldId="278"/>
            <ac:spMk id="3" creationId="{0279EF22-6F85-5FB5-8503-C0D8FC374433}"/>
          </ac:spMkLst>
        </pc:spChg>
        <pc:spChg chg="add mod">
          <ac:chgData name="Морозова Морозова" userId="6e6b7c5497c13e74" providerId="LiveId" clId="{8B459446-499E-4D03-B080-B546CC685FD8}" dt="2024-11-22T16:08:42.823" v="204" actId="1076"/>
          <ac:spMkLst>
            <pc:docMk/>
            <pc:sldMk cId="3425154147" sldId="278"/>
            <ac:spMk id="5" creationId="{1C299A8F-53DD-D0A4-1215-938F3DBE067C}"/>
          </ac:spMkLst>
        </pc:spChg>
        <pc:spChg chg="add mod">
          <ac:chgData name="Морозова Морозова" userId="6e6b7c5497c13e74" providerId="LiveId" clId="{8B459446-499E-4D03-B080-B546CC685FD8}" dt="2024-11-22T16:04:32.917" v="134"/>
          <ac:spMkLst>
            <pc:docMk/>
            <pc:sldMk cId="3425154147" sldId="278"/>
            <ac:spMk id="9" creationId="{E314EF0E-8587-C734-656F-812EAF3C5DD3}"/>
          </ac:spMkLst>
        </pc:spChg>
        <pc:spChg chg="add mod">
          <ac:chgData name="Морозова Морозова" userId="6e6b7c5497c13e74" providerId="LiveId" clId="{8B459446-499E-4D03-B080-B546CC685FD8}" dt="2024-11-22T16:08:32.336" v="200" actId="1076"/>
          <ac:spMkLst>
            <pc:docMk/>
            <pc:sldMk cId="3425154147" sldId="278"/>
            <ac:spMk id="10" creationId="{1C72272B-4A0D-9BDF-FFB4-8199C821EE63}"/>
          </ac:spMkLst>
        </pc:spChg>
        <pc:spChg chg="add mod">
          <ac:chgData name="Морозова Морозова" userId="6e6b7c5497c13e74" providerId="LiveId" clId="{8B459446-499E-4D03-B080-B546CC685FD8}" dt="2024-11-22T16:08:53.743" v="210" actId="1076"/>
          <ac:spMkLst>
            <pc:docMk/>
            <pc:sldMk cId="3425154147" sldId="278"/>
            <ac:spMk id="11" creationId="{70D7F447-6FC7-D0EB-699A-040412F15197}"/>
          </ac:spMkLst>
        </pc:spChg>
        <pc:spChg chg="add mod">
          <ac:chgData name="Морозова Морозова" userId="6e6b7c5497c13e74" providerId="LiveId" clId="{8B459446-499E-4D03-B080-B546CC685FD8}" dt="2024-11-22T16:08:45.001" v="206" actId="1076"/>
          <ac:spMkLst>
            <pc:docMk/>
            <pc:sldMk cId="3425154147" sldId="278"/>
            <ac:spMk id="12" creationId="{CFD3089C-9D2C-0084-2C49-2D6173F4C8F9}"/>
          </ac:spMkLst>
        </pc:spChg>
        <pc:picChg chg="add mod">
          <ac:chgData name="Морозова Морозова" userId="6e6b7c5497c13e74" providerId="LiveId" clId="{8B459446-499E-4D03-B080-B546CC685FD8}" dt="2024-11-22T16:03:58.610" v="125"/>
          <ac:picMkLst>
            <pc:docMk/>
            <pc:sldMk cId="3425154147" sldId="278"/>
            <ac:picMk id="4" creationId="{C84BD693-A204-A9FD-48DD-3693E431F1A0}"/>
          </ac:picMkLst>
        </pc:picChg>
        <pc:picChg chg="add mod">
          <ac:chgData name="Морозова Морозова" userId="6e6b7c5497c13e74" providerId="LiveId" clId="{8B459446-499E-4D03-B080-B546CC685FD8}" dt="2024-11-22T16:08:47.193" v="207" actId="1076"/>
          <ac:picMkLst>
            <pc:docMk/>
            <pc:sldMk cId="3425154147" sldId="278"/>
            <ac:picMk id="6" creationId="{35025D27-2076-612C-B20A-7196B7DEF9EB}"/>
          </ac:picMkLst>
        </pc:picChg>
        <pc:picChg chg="add mod">
          <ac:chgData name="Морозова Морозова" userId="6e6b7c5497c13e74" providerId="LiveId" clId="{8B459446-499E-4D03-B080-B546CC685FD8}" dt="2024-11-22T16:08:38.267" v="201" actId="1076"/>
          <ac:picMkLst>
            <pc:docMk/>
            <pc:sldMk cId="3425154147" sldId="278"/>
            <ac:picMk id="7" creationId="{18DC6F09-A7BF-B896-2166-536B7DDBE007}"/>
          </ac:picMkLst>
        </pc:picChg>
        <pc:picChg chg="add mod">
          <ac:chgData name="Морозова Морозова" userId="6e6b7c5497c13e74" providerId="LiveId" clId="{8B459446-499E-4D03-B080-B546CC685FD8}" dt="2024-11-22T16:08:23.998" v="197" actId="1076"/>
          <ac:picMkLst>
            <pc:docMk/>
            <pc:sldMk cId="3425154147" sldId="278"/>
            <ac:picMk id="8" creationId="{0BBC796A-DE83-44D6-DCE5-A6A4945EF198}"/>
          </ac:picMkLst>
        </pc:picChg>
        <pc:picChg chg="add mod">
          <ac:chgData name="Морозова Морозова" userId="6e6b7c5497c13e74" providerId="LiveId" clId="{8B459446-499E-4D03-B080-B546CC685FD8}" dt="2024-11-22T16:05:19.745" v="144"/>
          <ac:picMkLst>
            <pc:docMk/>
            <pc:sldMk cId="3425154147" sldId="278"/>
            <ac:picMk id="14" creationId="{6ED8A9B9-918E-84C1-7EC0-4AB627A3CE84}"/>
          </ac:picMkLst>
        </pc:picChg>
        <pc:picChg chg="add del mod">
          <ac:chgData name="Морозова Морозова" userId="6e6b7c5497c13e74" providerId="LiveId" clId="{8B459446-499E-4D03-B080-B546CC685FD8}" dt="2024-11-22T16:06:47.148" v="159" actId="478"/>
          <ac:picMkLst>
            <pc:docMk/>
            <pc:sldMk cId="3425154147" sldId="278"/>
            <ac:picMk id="16" creationId="{884C610A-F200-7BAD-6401-1C92E0A166D2}"/>
          </ac:picMkLst>
        </pc:picChg>
        <pc:picChg chg="add mod modCrop">
          <ac:chgData name="Морозова Морозова" userId="6e6b7c5497c13e74" providerId="LiveId" clId="{8B459446-499E-4D03-B080-B546CC685FD8}" dt="2024-11-22T16:08:50.886" v="209" actId="1076"/>
          <ac:picMkLst>
            <pc:docMk/>
            <pc:sldMk cId="3425154147" sldId="278"/>
            <ac:picMk id="18" creationId="{894BF52E-7FE7-0502-BC20-9659DA976CDD}"/>
          </ac:picMkLst>
        </pc:picChg>
        <pc:picChg chg="add del mod">
          <ac:chgData name="Морозова Морозова" userId="6e6b7c5497c13e74" providerId="LiveId" clId="{8B459446-499E-4D03-B080-B546CC685FD8}" dt="2024-11-22T16:06:46.504" v="158" actId="478"/>
          <ac:picMkLst>
            <pc:docMk/>
            <pc:sldMk cId="3425154147" sldId="278"/>
            <ac:picMk id="20" creationId="{774C3E9F-C55C-BF2F-B1A5-DA662D29C31A}"/>
          </ac:picMkLst>
        </pc:picChg>
        <pc:picChg chg="add mod">
          <ac:chgData name="Морозова Морозова" userId="6e6b7c5497c13e74" providerId="LiveId" clId="{8B459446-499E-4D03-B080-B546CC685FD8}" dt="2024-11-22T16:08:27.636" v="199" actId="14100"/>
          <ac:picMkLst>
            <pc:docMk/>
            <pc:sldMk cId="3425154147" sldId="278"/>
            <ac:picMk id="22" creationId="{8CEF3968-FC6E-3FD9-CA79-E22D71043760}"/>
          </ac:picMkLst>
        </pc:picChg>
        <pc:picChg chg="add mod">
          <ac:chgData name="Морозова Морозова" userId="6e6b7c5497c13e74" providerId="LiveId" clId="{8B459446-499E-4D03-B080-B546CC685FD8}" dt="2024-11-22T16:08:40.418" v="203" actId="1076"/>
          <ac:picMkLst>
            <pc:docMk/>
            <pc:sldMk cId="3425154147" sldId="278"/>
            <ac:picMk id="24" creationId="{F4432C96-6731-710D-D525-E15D9EB3C2F7}"/>
          </ac:picMkLst>
        </pc:picChg>
        <pc:picChg chg="add mod">
          <ac:chgData name="Морозова Морозова" userId="6e6b7c5497c13e74" providerId="LiveId" clId="{8B459446-499E-4D03-B080-B546CC685FD8}" dt="2024-11-22T16:09:08.649" v="213" actId="1076"/>
          <ac:picMkLst>
            <pc:docMk/>
            <pc:sldMk cId="3425154147" sldId="278"/>
            <ac:picMk id="25" creationId="{025B9B9E-E11B-B281-65F0-5139A845E8F7}"/>
          </ac:picMkLst>
        </pc:picChg>
        <pc:picChg chg="add mod">
          <ac:chgData name="Морозова Морозова" userId="6e6b7c5497c13e74" providerId="LiveId" clId="{8B459446-499E-4D03-B080-B546CC685FD8}" dt="2024-11-22T16:09:20.072" v="215" actId="1076"/>
          <ac:picMkLst>
            <pc:docMk/>
            <pc:sldMk cId="3425154147" sldId="278"/>
            <ac:picMk id="26" creationId="{A140158C-5008-55EE-D1F7-D106FFF8481A}"/>
          </ac:picMkLst>
        </pc:picChg>
      </pc:sldChg>
      <pc:sldChg chg="addSp delSp modSp mod">
        <pc:chgData name="Морозова Морозова" userId="6e6b7c5497c13e74" providerId="LiveId" clId="{8B459446-499E-4D03-B080-B546CC685FD8}" dt="2024-11-22T16:25:16.056" v="260" actId="478"/>
        <pc:sldMkLst>
          <pc:docMk/>
          <pc:sldMk cId="612995326" sldId="279"/>
        </pc:sldMkLst>
        <pc:spChg chg="add del mod">
          <ac:chgData name="Морозова Морозова" userId="6e6b7c5497c13e74" providerId="LiveId" clId="{8B459446-499E-4D03-B080-B546CC685FD8}" dt="2024-11-22T16:24:59.501" v="259" actId="1076"/>
          <ac:spMkLst>
            <pc:docMk/>
            <pc:sldMk cId="612995326" sldId="279"/>
            <ac:spMk id="10" creationId="{81195F02-2BCC-0296-72FF-16D0D79AFDA7}"/>
          </ac:spMkLst>
        </pc:spChg>
        <pc:spChg chg="mod">
          <ac:chgData name="Морозова Морозова" userId="6e6b7c5497c13e74" providerId="LiveId" clId="{8B459446-499E-4D03-B080-B546CC685FD8}" dt="2024-11-22T16:24:56.739" v="258" actId="1076"/>
          <ac:spMkLst>
            <pc:docMk/>
            <pc:sldMk cId="612995326" sldId="279"/>
            <ac:spMk id="12" creationId="{8A90B028-9DA2-AEBE-B03D-FDAAE32660C8}"/>
          </ac:spMkLst>
        </pc:spChg>
        <pc:picChg chg="mod">
          <ac:chgData name="Морозова Морозова" userId="6e6b7c5497c13e74" providerId="LiveId" clId="{8B459446-499E-4D03-B080-B546CC685FD8}" dt="2024-11-22T16:23:55.601" v="237" actId="688"/>
          <ac:picMkLst>
            <pc:docMk/>
            <pc:sldMk cId="612995326" sldId="279"/>
            <ac:picMk id="7" creationId="{7AF5AD37-CF10-1757-5900-DA85B561B4F9}"/>
          </ac:picMkLst>
        </pc:picChg>
        <pc:picChg chg="add del mod">
          <ac:chgData name="Морозова Морозова" userId="6e6b7c5497c13e74" providerId="LiveId" clId="{8B459446-499E-4D03-B080-B546CC685FD8}" dt="2024-11-22T16:24:18.530" v="247" actId="688"/>
          <ac:picMkLst>
            <pc:docMk/>
            <pc:sldMk cId="612995326" sldId="279"/>
            <ac:picMk id="8" creationId="{25410EE0-30DF-C062-7DC2-341A6A8C9DE7}"/>
          </ac:picMkLst>
        </pc:picChg>
        <pc:picChg chg="add mod">
          <ac:chgData name="Морозова Морозова" userId="6e6b7c5497c13e74" providerId="LiveId" clId="{8B459446-499E-4D03-B080-B546CC685FD8}" dt="2024-11-22T16:23:34.327" v="231" actId="14100"/>
          <ac:picMkLst>
            <pc:docMk/>
            <pc:sldMk cId="612995326" sldId="279"/>
            <ac:picMk id="9" creationId="{459CF50A-5EB3-A708-E830-49C432A55567}"/>
          </ac:picMkLst>
        </pc:picChg>
        <pc:picChg chg="add mod ord modCrop">
          <ac:chgData name="Морозова Морозова" userId="6e6b7c5497c13e74" providerId="LiveId" clId="{8B459446-499E-4D03-B080-B546CC685FD8}" dt="2024-11-22T16:24:41.387" v="256" actId="166"/>
          <ac:picMkLst>
            <pc:docMk/>
            <pc:sldMk cId="612995326" sldId="279"/>
            <ac:picMk id="15" creationId="{23C64BEB-4207-F084-12EE-463FA84F2C70}"/>
          </ac:picMkLst>
        </pc:picChg>
        <pc:picChg chg="add mod">
          <ac:chgData name="Морозова Морозова" userId="6e6b7c5497c13e74" providerId="LiveId" clId="{8B459446-499E-4D03-B080-B546CC685FD8}" dt="2024-11-22T16:24:35.697" v="254" actId="1076"/>
          <ac:picMkLst>
            <pc:docMk/>
            <pc:sldMk cId="612995326" sldId="279"/>
            <ac:picMk id="17" creationId="{61D85840-BE77-FF51-5EAE-B910A9AE938B}"/>
          </ac:picMkLst>
        </pc:picChg>
        <pc:picChg chg="del">
          <ac:chgData name="Морозова Морозова" userId="6e6b7c5497c13e74" providerId="LiveId" clId="{8B459446-499E-4D03-B080-B546CC685FD8}" dt="2024-11-22T16:23:08.868" v="224" actId="478"/>
          <ac:picMkLst>
            <pc:docMk/>
            <pc:sldMk cId="612995326" sldId="279"/>
            <ac:picMk id="18" creationId="{050ADE40-113F-E2EF-8D48-1251F512DD5E}"/>
          </ac:picMkLst>
        </pc:picChg>
        <pc:picChg chg="del">
          <ac:chgData name="Морозова Морозова" userId="6e6b7c5497c13e74" providerId="LiveId" clId="{8B459446-499E-4D03-B080-B546CC685FD8}" dt="2024-11-22T16:25:16.056" v="260" actId="478"/>
          <ac:picMkLst>
            <pc:docMk/>
            <pc:sldMk cId="612995326" sldId="279"/>
            <ac:picMk id="19" creationId="{57C0EB2C-E257-0672-D548-8FA537C3BED3}"/>
          </ac:picMkLst>
        </pc:picChg>
        <pc:picChg chg="del">
          <ac:chgData name="Морозова Морозова" userId="6e6b7c5497c13e74" providerId="LiveId" clId="{8B459446-499E-4D03-B080-B546CC685FD8}" dt="2024-11-22T16:23:07.895" v="222" actId="478"/>
          <ac:picMkLst>
            <pc:docMk/>
            <pc:sldMk cId="612995326" sldId="279"/>
            <ac:picMk id="22" creationId="{D214368F-F0E8-0567-D17B-8FC48F8A83B3}"/>
          </ac:picMkLst>
        </pc:picChg>
        <pc:picChg chg="del">
          <ac:chgData name="Морозова Морозова" userId="6e6b7c5497c13e74" providerId="LiveId" clId="{8B459446-499E-4D03-B080-B546CC685FD8}" dt="2024-11-22T16:23:08.332" v="223" actId="478"/>
          <ac:picMkLst>
            <pc:docMk/>
            <pc:sldMk cId="612995326" sldId="279"/>
            <ac:picMk id="24" creationId="{12601E57-BBDF-0C15-D08B-6D57191A3356}"/>
          </ac:picMkLst>
        </pc:picChg>
        <pc:picChg chg="mod ord">
          <ac:chgData name="Морозова Морозова" userId="6e6b7c5497c13e74" providerId="LiveId" clId="{8B459446-499E-4D03-B080-B546CC685FD8}" dt="2024-11-22T16:24:50.231" v="257" actId="166"/>
          <ac:picMkLst>
            <pc:docMk/>
            <pc:sldMk cId="612995326" sldId="279"/>
            <ac:picMk id="25" creationId="{616B89B9-340C-2AB7-8097-155DBD05B619}"/>
          </ac:picMkLst>
        </pc:picChg>
        <pc:picChg chg="mod">
          <ac:chgData name="Морозова Морозова" userId="6e6b7c5497c13e74" providerId="LiveId" clId="{8B459446-499E-4D03-B080-B546CC685FD8}" dt="2024-11-22T16:24:39.423" v="255" actId="1076"/>
          <ac:picMkLst>
            <pc:docMk/>
            <pc:sldMk cId="612995326" sldId="279"/>
            <ac:picMk id="26" creationId="{67681447-1B58-92BF-C36E-03F244B39179}"/>
          </ac:picMkLst>
        </pc:picChg>
      </pc:sldChg>
      <pc:sldChg chg="addSp delSp modSp mod delAnim">
        <pc:chgData name="Морозова Морозова" userId="6e6b7c5497c13e74" providerId="LiveId" clId="{8B459446-499E-4D03-B080-B546CC685FD8}" dt="2024-11-22T16:57:49.758" v="379" actId="1076"/>
        <pc:sldMkLst>
          <pc:docMk/>
          <pc:sldMk cId="1575364089" sldId="280"/>
        </pc:sldMkLst>
        <pc:spChg chg="del">
          <ac:chgData name="Морозова Морозова" userId="6e6b7c5497c13e74" providerId="LiveId" clId="{8B459446-499E-4D03-B080-B546CC685FD8}" dt="2024-11-22T16:25:31.279" v="263" actId="478"/>
          <ac:spMkLst>
            <pc:docMk/>
            <pc:sldMk cId="1575364089" sldId="280"/>
            <ac:spMk id="10" creationId="{22932DF0-2267-E536-092E-B22ECE858A97}"/>
          </ac:spMkLst>
        </pc:spChg>
        <pc:spChg chg="del mod">
          <ac:chgData name="Морозова Морозова" userId="6e6b7c5497c13e74" providerId="LiveId" clId="{8B459446-499E-4D03-B080-B546CC685FD8}" dt="2024-11-22T16:25:33.198" v="266" actId="478"/>
          <ac:spMkLst>
            <pc:docMk/>
            <pc:sldMk cId="1575364089" sldId="280"/>
            <ac:spMk id="11" creationId="{1EABCD15-AEC4-7105-CE30-9D15AECE575D}"/>
          </ac:spMkLst>
        </pc:spChg>
        <pc:spChg chg="del">
          <ac:chgData name="Морозова Морозова" userId="6e6b7c5497c13e74" providerId="LiveId" clId="{8B459446-499E-4D03-B080-B546CC685FD8}" dt="2024-11-22T16:25:38.084" v="268" actId="478"/>
          <ac:spMkLst>
            <pc:docMk/>
            <pc:sldMk cId="1575364089" sldId="280"/>
            <ac:spMk id="12" creationId="{A75F1043-B108-1BDC-D209-0580D369A1F4}"/>
          </ac:spMkLst>
        </pc:spChg>
        <pc:picChg chg="add mod ord">
          <ac:chgData name="Морозова Морозова" userId="6e6b7c5497c13e74" providerId="LiveId" clId="{8B459446-499E-4D03-B080-B546CC685FD8}" dt="2024-11-22T16:57:44.172" v="376" actId="1076"/>
          <ac:picMkLst>
            <pc:docMk/>
            <pc:sldMk cId="1575364089" sldId="280"/>
            <ac:picMk id="3" creationId="{74A0DDF1-757A-5513-99D4-B7E262824A6F}"/>
          </ac:picMkLst>
        </pc:picChg>
        <pc:picChg chg="del">
          <ac:chgData name="Морозова Морозова" userId="6e6b7c5497c13e74" providerId="LiveId" clId="{8B459446-499E-4D03-B080-B546CC685FD8}" dt="2024-11-22T16:25:32.798" v="265" actId="478"/>
          <ac:picMkLst>
            <pc:docMk/>
            <pc:sldMk cId="1575364089" sldId="280"/>
            <ac:picMk id="6" creationId="{26976DC2-8680-83F5-3890-CE350498892A}"/>
          </ac:picMkLst>
        </pc:picChg>
        <pc:picChg chg="mod">
          <ac:chgData name="Морозова Морозова" userId="6e6b7c5497c13e74" providerId="LiveId" clId="{8B459446-499E-4D03-B080-B546CC685FD8}" dt="2024-11-22T16:29:32.016" v="341" actId="1076"/>
          <ac:picMkLst>
            <pc:docMk/>
            <pc:sldMk cId="1575364089" sldId="280"/>
            <ac:picMk id="7" creationId="{FA814FEC-4D7D-D532-2687-D8E2392DCF64}"/>
          </ac:picMkLst>
        </pc:picChg>
        <pc:picChg chg="del">
          <ac:chgData name="Морозова Морозова" userId="6e6b7c5497c13e74" providerId="LiveId" clId="{8B459446-499E-4D03-B080-B546CC685FD8}" dt="2024-11-22T16:25:30.614" v="262" actId="478"/>
          <ac:picMkLst>
            <pc:docMk/>
            <pc:sldMk cId="1575364089" sldId="280"/>
            <ac:picMk id="8" creationId="{A81B7F8B-0514-AF4D-5734-C434AC2F07C6}"/>
          </ac:picMkLst>
        </pc:picChg>
        <pc:picChg chg="del">
          <ac:chgData name="Морозова Морозова" userId="6e6b7c5497c13e74" providerId="LiveId" clId="{8B459446-499E-4D03-B080-B546CC685FD8}" dt="2024-11-22T16:25:34.196" v="267" actId="478"/>
          <ac:picMkLst>
            <pc:docMk/>
            <pc:sldMk cId="1575364089" sldId="280"/>
            <ac:picMk id="9" creationId="{5CDEB5A9-EDC0-9B74-F3D6-828F72DA3C33}"/>
          </ac:picMkLst>
        </pc:picChg>
        <pc:picChg chg="add mod ord">
          <ac:chgData name="Морозова Морозова" userId="6e6b7c5497c13e74" providerId="LiveId" clId="{8B459446-499E-4D03-B080-B546CC685FD8}" dt="2024-11-22T16:57:48.866" v="378" actId="1076"/>
          <ac:picMkLst>
            <pc:docMk/>
            <pc:sldMk cId="1575364089" sldId="280"/>
            <ac:picMk id="13" creationId="{8323FB42-080B-3494-E28F-1BBB9DEEB449}"/>
          </ac:picMkLst>
        </pc:picChg>
        <pc:picChg chg="del mod">
          <ac:chgData name="Морозова Морозова" userId="6e6b7c5497c13e74" providerId="LiveId" clId="{8B459446-499E-4D03-B080-B546CC685FD8}" dt="2024-11-22T16:25:46.213" v="273" actId="478"/>
          <ac:picMkLst>
            <pc:docMk/>
            <pc:sldMk cId="1575364089" sldId="280"/>
            <ac:picMk id="15" creationId="{9E915D4F-2686-E876-4404-73E94CE28AC4}"/>
          </ac:picMkLst>
        </pc:picChg>
        <pc:picChg chg="add mod">
          <ac:chgData name="Морозова Морозова" userId="6e6b7c5497c13e74" providerId="LiveId" clId="{8B459446-499E-4D03-B080-B546CC685FD8}" dt="2024-11-22T16:29:52.767" v="350" actId="1076"/>
          <ac:picMkLst>
            <pc:docMk/>
            <pc:sldMk cId="1575364089" sldId="280"/>
            <ac:picMk id="16" creationId="{FF9B29AF-AAB0-3E9D-C630-22C15F21255C}"/>
          </ac:picMkLst>
        </pc:picChg>
        <pc:picChg chg="del">
          <ac:chgData name="Морозова Морозова" userId="6e6b7c5497c13e74" providerId="LiveId" clId="{8B459446-499E-4D03-B080-B546CC685FD8}" dt="2024-11-22T16:25:29.419" v="261" actId="478"/>
          <ac:picMkLst>
            <pc:docMk/>
            <pc:sldMk cId="1575364089" sldId="280"/>
            <ac:picMk id="17" creationId="{04F8C0E6-F971-6463-A52E-987C736F2C29}"/>
          </ac:picMkLst>
        </pc:picChg>
        <pc:picChg chg="add mod">
          <ac:chgData name="Морозова Морозова" userId="6e6b7c5497c13e74" providerId="LiveId" clId="{8B459446-499E-4D03-B080-B546CC685FD8}" dt="2024-11-22T16:29:54.499" v="351" actId="1076"/>
          <ac:picMkLst>
            <pc:docMk/>
            <pc:sldMk cId="1575364089" sldId="280"/>
            <ac:picMk id="18" creationId="{781F37E0-5177-B761-6550-139F16B12DB7}"/>
          </ac:picMkLst>
        </pc:picChg>
        <pc:picChg chg="add mod">
          <ac:chgData name="Морозова Морозова" userId="6e6b7c5497c13e74" providerId="LiveId" clId="{8B459446-499E-4D03-B080-B546CC685FD8}" dt="2024-11-22T16:29:33.608" v="342" actId="1076"/>
          <ac:picMkLst>
            <pc:docMk/>
            <pc:sldMk cId="1575364089" sldId="280"/>
            <ac:picMk id="20" creationId="{F3AE012F-41FF-7F4E-9C9A-F819E0675F46}"/>
          </ac:picMkLst>
        </pc:picChg>
        <pc:picChg chg="add mod">
          <ac:chgData name="Морозова Морозова" userId="6e6b7c5497c13e74" providerId="LiveId" clId="{8B459446-499E-4D03-B080-B546CC685FD8}" dt="2024-11-22T16:57:45.897" v="377" actId="1076"/>
          <ac:picMkLst>
            <pc:docMk/>
            <pc:sldMk cId="1575364089" sldId="280"/>
            <ac:picMk id="21" creationId="{3AEC0F35-1FE7-B7D0-4BE8-D23344440307}"/>
          </ac:picMkLst>
        </pc:picChg>
        <pc:picChg chg="add mod ord">
          <ac:chgData name="Морозова Морозова" userId="6e6b7c5497c13e74" providerId="LiveId" clId="{8B459446-499E-4D03-B080-B546CC685FD8}" dt="2024-11-22T16:57:49.758" v="379" actId="1076"/>
          <ac:picMkLst>
            <pc:docMk/>
            <pc:sldMk cId="1575364089" sldId="280"/>
            <ac:picMk id="22" creationId="{417EA0FC-3889-80AC-AA38-C6FE4792D48C}"/>
          </ac:picMkLst>
        </pc:picChg>
        <pc:picChg chg="del">
          <ac:chgData name="Морозова Морозова" userId="6e6b7c5497c13e74" providerId="LiveId" clId="{8B459446-499E-4D03-B080-B546CC685FD8}" dt="2024-11-22T16:25:41.070" v="269" actId="478"/>
          <ac:picMkLst>
            <pc:docMk/>
            <pc:sldMk cId="1575364089" sldId="280"/>
            <ac:picMk id="25" creationId="{23117C35-C8C2-B2EE-AB86-2DDD436A6CED}"/>
          </ac:picMkLst>
        </pc:picChg>
        <pc:picChg chg="del">
          <ac:chgData name="Морозова Морозова" userId="6e6b7c5497c13e74" providerId="LiveId" clId="{8B459446-499E-4D03-B080-B546CC685FD8}" dt="2024-11-22T16:25:42.991" v="271" actId="478"/>
          <ac:picMkLst>
            <pc:docMk/>
            <pc:sldMk cId="1575364089" sldId="280"/>
            <ac:picMk id="26" creationId="{F175B4E1-E9EB-3736-4220-639D0966A52E}"/>
          </ac:picMkLst>
        </pc:picChg>
      </pc:sldChg>
      <pc:sldChg chg="addSp delSp modSp mod">
        <pc:chgData name="Морозова Морозова" userId="6e6b7c5497c13e74" providerId="LiveId" clId="{8B459446-499E-4D03-B080-B546CC685FD8}" dt="2024-11-22T16:53:21.354" v="373" actId="1076"/>
        <pc:sldMkLst>
          <pc:docMk/>
          <pc:sldMk cId="3229284428" sldId="281"/>
        </pc:sldMkLst>
        <pc:picChg chg="del">
          <ac:chgData name="Морозова Морозова" userId="6e6b7c5497c13e74" providerId="LiveId" clId="{8B459446-499E-4D03-B080-B546CC685FD8}" dt="2024-11-22T16:53:00.851" v="367" actId="478"/>
          <ac:picMkLst>
            <pc:docMk/>
            <pc:sldMk cId="3229284428" sldId="281"/>
            <ac:picMk id="3" creationId="{92E719EA-AD8C-1A6F-1752-4F279221DD2D}"/>
          </ac:picMkLst>
        </pc:picChg>
        <pc:picChg chg="del">
          <ac:chgData name="Морозова Морозова" userId="6e6b7c5497c13e74" providerId="LiveId" clId="{8B459446-499E-4D03-B080-B546CC685FD8}" dt="2024-11-22T16:52:58.518" v="363" actId="478"/>
          <ac:picMkLst>
            <pc:docMk/>
            <pc:sldMk cId="3229284428" sldId="281"/>
            <ac:picMk id="7" creationId="{73564C42-137F-23AA-F088-576E981586DE}"/>
          </ac:picMkLst>
        </pc:picChg>
        <pc:picChg chg="add mod">
          <ac:chgData name="Морозова Морозова" userId="6e6b7c5497c13e74" providerId="LiveId" clId="{8B459446-499E-4D03-B080-B546CC685FD8}" dt="2024-11-22T16:53:21.354" v="373" actId="1076"/>
          <ac:picMkLst>
            <pc:docMk/>
            <pc:sldMk cId="3229284428" sldId="281"/>
            <ac:picMk id="8" creationId="{4E7066E9-0F49-2814-D7ED-71E5EDBE0711}"/>
          </ac:picMkLst>
        </pc:picChg>
        <pc:picChg chg="del">
          <ac:chgData name="Морозова Морозова" userId="6e6b7c5497c13e74" providerId="LiveId" clId="{8B459446-499E-4D03-B080-B546CC685FD8}" dt="2024-11-22T16:53:01.622" v="368" actId="478"/>
          <ac:picMkLst>
            <pc:docMk/>
            <pc:sldMk cId="3229284428" sldId="281"/>
            <ac:picMk id="13" creationId="{B26FAC55-E4A5-4329-00DE-3D47F2165B0F}"/>
          </ac:picMkLst>
        </pc:picChg>
        <pc:picChg chg="del">
          <ac:chgData name="Морозова Морозова" userId="6e6b7c5497c13e74" providerId="LiveId" clId="{8B459446-499E-4D03-B080-B546CC685FD8}" dt="2024-11-22T16:52:59.359" v="364" actId="478"/>
          <ac:picMkLst>
            <pc:docMk/>
            <pc:sldMk cId="3229284428" sldId="281"/>
            <ac:picMk id="16" creationId="{75940C9D-3F6A-7CCF-EF44-5E81DA17DE5B}"/>
          </ac:picMkLst>
        </pc:picChg>
        <pc:picChg chg="del">
          <ac:chgData name="Морозова Морозова" userId="6e6b7c5497c13e74" providerId="LiveId" clId="{8B459446-499E-4D03-B080-B546CC685FD8}" dt="2024-11-22T16:52:59.944" v="365" actId="478"/>
          <ac:picMkLst>
            <pc:docMk/>
            <pc:sldMk cId="3229284428" sldId="281"/>
            <ac:picMk id="18" creationId="{018664CE-F0CC-2B00-4B72-2B040591E0E5}"/>
          </ac:picMkLst>
        </pc:picChg>
        <pc:picChg chg="del">
          <ac:chgData name="Морозова Морозова" userId="6e6b7c5497c13e74" providerId="LiveId" clId="{8B459446-499E-4D03-B080-B546CC685FD8}" dt="2024-11-22T16:52:58.091" v="362" actId="478"/>
          <ac:picMkLst>
            <pc:docMk/>
            <pc:sldMk cId="3229284428" sldId="281"/>
            <ac:picMk id="20" creationId="{8AAC1B11-1A01-7921-ADDA-55F1E5DC6AF1}"/>
          </ac:picMkLst>
        </pc:picChg>
        <pc:picChg chg="del">
          <ac:chgData name="Морозова Морозова" userId="6e6b7c5497c13e74" providerId="LiveId" clId="{8B459446-499E-4D03-B080-B546CC685FD8}" dt="2024-11-22T16:53:00.320" v="366" actId="478"/>
          <ac:picMkLst>
            <pc:docMk/>
            <pc:sldMk cId="3229284428" sldId="281"/>
            <ac:picMk id="21" creationId="{F8AD3F8F-A0B1-F8AB-0126-1E325624353F}"/>
          </ac:picMkLst>
        </pc:picChg>
        <pc:picChg chg="del">
          <ac:chgData name="Морозова Морозова" userId="6e6b7c5497c13e74" providerId="LiveId" clId="{8B459446-499E-4D03-B080-B546CC685FD8}" dt="2024-11-22T16:53:02.563" v="369" actId="478"/>
          <ac:picMkLst>
            <pc:docMk/>
            <pc:sldMk cId="3229284428" sldId="281"/>
            <ac:picMk id="22" creationId="{3594B071-989F-6E53-5448-4BDFCF310E0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7T11:46:28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2" indent="0" algn="ctr">
              <a:buNone/>
              <a:defRPr sz="1600"/>
            </a:lvl4pPr>
            <a:lvl5pPr marL="1828789" indent="0" algn="ctr">
              <a:buNone/>
              <a:defRPr sz="1600"/>
            </a:lvl5pPr>
            <a:lvl6pPr marL="2285987" indent="0" algn="ctr">
              <a:buNone/>
              <a:defRPr sz="1600"/>
            </a:lvl6pPr>
            <a:lvl7pPr marL="2743184" indent="0" algn="ctr">
              <a:buNone/>
              <a:defRPr sz="1600"/>
            </a:lvl7pPr>
            <a:lvl8pPr marL="3200381" indent="0" algn="ctr">
              <a:buNone/>
              <a:defRPr sz="1600"/>
            </a:lvl8pPr>
            <a:lvl9pPr marL="365757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0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5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1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95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6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71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9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7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0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33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33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1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1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1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439A-1D4A-4D41-8302-CD7E66F29C2E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6" y="6356358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41C16-4DDC-9544-ACF4-0BAA786FF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1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9" indent="-228599" algn="l" defTabSz="9143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fif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f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7.png"/><Relationship Id="rId10" Type="http://schemas.openxmlformats.org/officeDocument/2006/relationships/image" Target="../media/image4.jp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f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6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FC213-A56F-04F9-96D6-EA9C4D5B1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5B6A8E-B1EB-0603-856A-B7666040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142C992-DE58-3F6B-4A53-F9340097DFC0}"/>
              </a:ext>
            </a:extLst>
          </p:cNvPr>
          <p:cNvSpPr/>
          <p:nvPr/>
        </p:nvSpPr>
        <p:spPr>
          <a:xfrm>
            <a:off x="467497" y="380082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«Тайны художников»</a:t>
            </a:r>
          </a:p>
        </p:txBody>
      </p:sp>
    </p:spTree>
    <p:extLst>
      <p:ext uri="{BB962C8B-B14F-4D97-AF65-F5344CB8AC3E}">
        <p14:creationId xmlns:p14="http://schemas.microsoft.com/office/powerpoint/2010/main" val="34717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286C-252F-9B12-EB2D-62D29584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3E42-412D-1FB8-A1F0-33EA5072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1D51E512-2852-BD85-908F-072A8DB1D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255" y="1825625"/>
            <a:ext cx="3639491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4CBD8-AC41-AE92-1F12-C5DE37C9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F463984-A236-7BE1-F3A7-4E024CBD4CEA}"/>
              </a:ext>
            </a:extLst>
          </p:cNvPr>
          <p:cNvSpPr/>
          <p:nvPr/>
        </p:nvSpPr>
        <p:spPr>
          <a:xfrm>
            <a:off x="523338" y="387703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814FEC-4D7D-D532-2687-D8E2392DC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610" y="465367"/>
            <a:ext cx="2945550" cy="38025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9B29AF-AAB0-3E9D-C630-22C15F21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18" y="442237"/>
            <a:ext cx="3182728" cy="36479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1F37E0-5177-B761-6550-139F16B12D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40" b="4697"/>
          <a:stretch/>
        </p:blipFill>
        <p:spPr>
          <a:xfrm>
            <a:off x="4984921" y="784501"/>
            <a:ext cx="2662472" cy="29834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3AE012F-41FF-7F4E-9C9A-F819E0675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934" y="784501"/>
            <a:ext cx="2437502" cy="32167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A0DDF1-757A-5513-99D4-B7E262824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46904" y="2799323"/>
            <a:ext cx="2858353" cy="36899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EC0F35-1FE7-B7D0-4BE8-D2334444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294" y="3384287"/>
            <a:ext cx="3315419" cy="25426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23FB42-080B-3494-E28F-1BBB9DEEB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16240" y="2950672"/>
            <a:ext cx="2925203" cy="377629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7EA0FC-3889-80AC-AA38-C6FE4792D4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494"/>
          <a:stretch/>
        </p:blipFill>
        <p:spPr>
          <a:xfrm>
            <a:off x="5450514" y="3630726"/>
            <a:ext cx="3183687" cy="24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E792A-3933-A6A1-3AC5-4BBA31B1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FA2CB-6DD8-3E6F-3AFB-A1D106D4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596BA4F7-6A50-21C7-0288-9B0A65F39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255" y="1825625"/>
            <a:ext cx="3639491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347CB8-B839-CB83-B9BE-09A4B22D2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5A866E2-EA75-9D53-2C2C-16B987991720}"/>
              </a:ext>
            </a:extLst>
          </p:cNvPr>
          <p:cNvSpPr/>
          <p:nvPr/>
        </p:nvSpPr>
        <p:spPr>
          <a:xfrm>
            <a:off x="523338" y="387703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066E9-0F49-2814-D7ED-71E5EDBE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90" y="785461"/>
            <a:ext cx="7930617" cy="52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BFD82-92EE-B523-8124-3C51BD6B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C0F37-7F79-654C-B17E-3701370C6940}"/>
              </a:ext>
            </a:extLst>
          </p:cNvPr>
          <p:cNvSpPr txBox="1"/>
          <p:nvPr/>
        </p:nvSpPr>
        <p:spPr>
          <a:xfrm>
            <a:off x="1300842" y="2967334"/>
            <a:ext cx="7304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 algn="ctr"/>
            <a:endParaRPr lang="ru-RU" sz="5400" b="1" dirty="0">
              <a:solidFill>
                <a:srgbClr val="0070C0"/>
              </a:solidFill>
              <a:latin typeface="Gabriola" pitchFamily="82" charset="0"/>
              <a:ea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8478BA4-AEF2-2F4A-BF7B-91D8C16D2F66}"/>
              </a:ext>
            </a:extLst>
          </p:cNvPr>
          <p:cNvSpPr/>
          <p:nvPr/>
        </p:nvSpPr>
        <p:spPr>
          <a:xfrm>
            <a:off x="457201" y="442227"/>
            <a:ext cx="8971004" cy="5973548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4">
            <a:extLst>
              <a:ext uri="{FF2B5EF4-FFF2-40B4-BE49-F238E27FC236}">
                <a16:creationId xmlns:a16="http://schemas.microsoft.com/office/drawing/2014/main" id="{47BBE5E6-1C4B-05F6-0FBE-70282E9F4E20}"/>
              </a:ext>
            </a:extLst>
          </p:cNvPr>
          <p:cNvSpPr/>
          <p:nvPr/>
        </p:nvSpPr>
        <p:spPr>
          <a:xfrm>
            <a:off x="477795" y="479928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D5ACE-705F-3EAB-64FD-FC9D90BA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42" y="840420"/>
            <a:ext cx="7163628" cy="53958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F4B62E-FCAA-03C5-8DFB-535B6D435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44"/>
          <a:stretch/>
        </p:blipFill>
        <p:spPr>
          <a:xfrm>
            <a:off x="1722268" y="2448923"/>
            <a:ext cx="1371054" cy="85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3C516E-1509-B5AA-1F20-06CB0CBAA0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70" r="16857"/>
          <a:stretch/>
        </p:blipFill>
        <p:spPr>
          <a:xfrm rot="10800000" flipV="1">
            <a:off x="7412849" y="2098608"/>
            <a:ext cx="985426" cy="137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896D0D-4C35-FD5B-EE53-DEF7936D6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057" y="2223950"/>
            <a:ext cx="1125378" cy="12050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B51F5F-DD50-2BCC-42CD-252914C0D9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78"/>
          <a:stretch/>
        </p:blipFill>
        <p:spPr>
          <a:xfrm>
            <a:off x="5881611" y="2182755"/>
            <a:ext cx="832061" cy="977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698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52E51-5FBB-0A9E-3155-58EF7D4A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8478BA4-AEF2-2F4A-BF7B-91D8C16D2F66}"/>
              </a:ext>
            </a:extLst>
          </p:cNvPr>
          <p:cNvSpPr/>
          <p:nvPr/>
        </p:nvSpPr>
        <p:spPr>
          <a:xfrm>
            <a:off x="467497" y="261256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Zvuki_prirody_-_Groza_(Zvyki.com)">
            <a:hlinkClick r:id="" action="ppaction://media"/>
            <a:extLst>
              <a:ext uri="{FF2B5EF4-FFF2-40B4-BE49-F238E27FC236}">
                <a16:creationId xmlns:a16="http://schemas.microsoft.com/office/drawing/2014/main" id="{2792A884-B821-4A66-39E6-245E45CC6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643" y="5519472"/>
            <a:ext cx="609600" cy="609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6306EB8-ACCA-BCCE-CA96-F2F5ACF46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842" y="457718"/>
            <a:ext cx="7163628" cy="53958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3FBA45-72FE-C649-77C0-0F3BDDEA80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944"/>
          <a:stretch/>
        </p:blipFill>
        <p:spPr>
          <a:xfrm>
            <a:off x="1722268" y="2131872"/>
            <a:ext cx="1371054" cy="85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81903-4EFB-DAB4-7C15-C20059E85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057" y="1794764"/>
            <a:ext cx="1125378" cy="12050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59F3A-53C1-2500-F304-197A571B21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78"/>
          <a:stretch/>
        </p:blipFill>
        <p:spPr>
          <a:xfrm>
            <a:off x="5849537" y="1794764"/>
            <a:ext cx="832061" cy="977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6886D-E297-1E47-6666-3BE2F99B6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0870" r="16857"/>
          <a:stretch/>
        </p:blipFill>
        <p:spPr>
          <a:xfrm rot="10800000" flipV="1">
            <a:off x="7412849" y="1708056"/>
            <a:ext cx="985426" cy="137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55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52E51-5FBB-0A9E-3155-58EF7D4A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8478BA4-AEF2-2F4A-BF7B-91D8C16D2F66}"/>
              </a:ext>
            </a:extLst>
          </p:cNvPr>
          <p:cNvSpPr/>
          <p:nvPr/>
        </p:nvSpPr>
        <p:spPr>
          <a:xfrm>
            <a:off x="497517" y="434334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9A1B8835-6AFE-E645-19E2-BB6367DFCCCD}"/>
                  </a:ext>
                </a:extLst>
              </p14:cNvPr>
              <p14:cNvContentPartPr/>
              <p14:nvPr/>
            </p14:nvContentPartPr>
            <p14:xfrm>
              <a:off x="3408802" y="4012242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9A1B8835-6AFE-E645-19E2-BB6367DFCC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9802" y="40036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E8E4D-C6BD-F0E7-268A-BE351128E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103069" y="801003"/>
            <a:ext cx="5793645" cy="52402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9327E1-29BF-8F1D-2B2F-6049E728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40" b="4697"/>
          <a:stretch/>
        </p:blipFill>
        <p:spPr>
          <a:xfrm>
            <a:off x="2801814" y="984737"/>
            <a:ext cx="4410199" cy="47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52E51-5FBB-0A9E-3155-58EF7D4A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8478BA4-AEF2-2F4A-BF7B-91D8C16D2F66}"/>
              </a:ext>
            </a:extLst>
          </p:cNvPr>
          <p:cNvSpPr/>
          <p:nvPr/>
        </p:nvSpPr>
        <p:spPr>
          <a:xfrm>
            <a:off x="467498" y="442226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E6B80E-13F7-9A6C-6035-40518FB47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8930" y="-318552"/>
            <a:ext cx="5793645" cy="74793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B4364-E6D8-369D-F8BD-4807A2410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092" y="883063"/>
            <a:ext cx="6345814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52E51-5FBB-0A9E-3155-58EF7D4A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8478BA4-AEF2-2F4A-BF7B-91D8C16D2F66}"/>
              </a:ext>
            </a:extLst>
          </p:cNvPr>
          <p:cNvSpPr/>
          <p:nvPr/>
        </p:nvSpPr>
        <p:spPr>
          <a:xfrm>
            <a:off x="467498" y="451222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E6B80E-13F7-9A6C-6035-40518FB47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8930" y="-318552"/>
            <a:ext cx="5793645" cy="74793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140A4-4A9D-B4B5-37D1-ABBA2F55F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94"/>
          <a:stretch/>
        </p:blipFill>
        <p:spPr>
          <a:xfrm>
            <a:off x="1949472" y="1031992"/>
            <a:ext cx="6112559" cy="47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52E51-5FBB-0A9E-3155-58EF7D4A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2" name="Скругленный прямоугольник 4">
            <a:extLst>
              <a:ext uri="{FF2B5EF4-FFF2-40B4-BE49-F238E27FC236}">
                <a16:creationId xmlns:a16="http://schemas.microsoft.com/office/drawing/2014/main" id="{E68CD014-AA7D-9BF3-5653-49BFE49105E3}"/>
              </a:ext>
            </a:extLst>
          </p:cNvPr>
          <p:cNvSpPr/>
          <p:nvPr/>
        </p:nvSpPr>
        <p:spPr>
          <a:xfrm>
            <a:off x="405388" y="463258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6F7543-AED7-7A73-DF2E-A65D44D36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72807" y="1758654"/>
            <a:ext cx="2620356" cy="33827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DDAD2-334E-8C39-EED9-FD8D8B06B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24" y="2355657"/>
            <a:ext cx="2954679" cy="2188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376E6-ADFD-A542-C5DF-CC1EF05A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81535" y="2843019"/>
            <a:ext cx="2795889" cy="3811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E86AF1-FBBB-6449-38BC-44A8498B8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044" y="3584473"/>
            <a:ext cx="3233734" cy="23514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3DFFD7-078E-7213-1BFA-397DD1201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24997" y="-22987"/>
            <a:ext cx="2576809" cy="38789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9B6E75-B6E0-DFBB-D4A7-35640FF3D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43" y="827147"/>
            <a:ext cx="3170634" cy="2125457"/>
          </a:xfrm>
          <a:prstGeom prst="rect">
            <a:avLst/>
          </a:prstGeom>
        </p:spPr>
      </p:pic>
      <p:sp>
        <p:nvSpPr>
          <p:cNvPr id="13" name="Прямоугольник: загнутый угол 12">
            <a:extLst>
              <a:ext uri="{FF2B5EF4-FFF2-40B4-BE49-F238E27FC236}">
                <a16:creationId xmlns:a16="http://schemas.microsoft.com/office/drawing/2014/main" id="{14D56FF4-F6D7-7F6A-B6E9-D9D82E4BE706}"/>
              </a:ext>
            </a:extLst>
          </p:cNvPr>
          <p:cNvSpPr/>
          <p:nvPr/>
        </p:nvSpPr>
        <p:spPr>
          <a:xfrm>
            <a:off x="468879" y="2139854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1D9431D6-105E-6094-1A17-73EB75DE7916}"/>
              </a:ext>
            </a:extLst>
          </p:cNvPr>
          <p:cNvSpPr/>
          <p:nvPr/>
        </p:nvSpPr>
        <p:spPr>
          <a:xfrm>
            <a:off x="4823022" y="644719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Прямоугольник: загнутый угол 14">
            <a:extLst>
              <a:ext uri="{FF2B5EF4-FFF2-40B4-BE49-F238E27FC236}">
                <a16:creationId xmlns:a16="http://schemas.microsoft.com/office/drawing/2014/main" id="{3B8258BA-950C-DD9C-65C7-0B8EEECE230B}"/>
              </a:ext>
            </a:extLst>
          </p:cNvPr>
          <p:cNvSpPr/>
          <p:nvPr/>
        </p:nvSpPr>
        <p:spPr>
          <a:xfrm>
            <a:off x="4823021" y="3350640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15527A-FC8A-A77B-1178-12BEFD58B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0135" y="4802208"/>
            <a:ext cx="1132542" cy="1132542"/>
          </a:xfrm>
          <a:prstGeom prst="rect">
            <a:avLst/>
          </a:prstGeom>
        </p:spPr>
      </p:pic>
      <p:pic>
        <p:nvPicPr>
          <p:cNvPr id="18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A231E21E-2B2D-5F3B-ECAB-7ADCFC29B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2650" y="5459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20738-B539-E089-99BA-CE3A5CD4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6ED8A9B9-918E-84C1-7EC0-4AB627A3C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3255" y="1825625"/>
            <a:ext cx="3639491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4BD693-A204-A9FD-48DD-3693E431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C299A8F-53DD-D0A4-1215-938F3DBE067C}"/>
              </a:ext>
            </a:extLst>
          </p:cNvPr>
          <p:cNvSpPr/>
          <p:nvPr/>
        </p:nvSpPr>
        <p:spPr>
          <a:xfrm>
            <a:off x="523338" y="387703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025D27-2076-612C-B20A-7196B7DE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99625" y="3068497"/>
            <a:ext cx="2490078" cy="3912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DC6F09-A7BF-B896-2166-536B7DDBE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00579" y="1505075"/>
            <a:ext cx="2620356" cy="3382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BC796A-DE83-44D6-DCE5-A6A4945EF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004" y="466936"/>
            <a:ext cx="2461570" cy="3177771"/>
          </a:xfrm>
          <a:prstGeom prst="rect">
            <a:avLst/>
          </a:prstGeom>
        </p:spPr>
      </p:pic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1C72272B-4A0D-9BDF-FFB4-8199C821EE63}"/>
              </a:ext>
            </a:extLst>
          </p:cNvPr>
          <p:cNvSpPr/>
          <p:nvPr/>
        </p:nvSpPr>
        <p:spPr>
          <a:xfrm>
            <a:off x="1669343" y="466936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70D7F447-6FC7-D0EB-699A-040412F15197}"/>
              </a:ext>
            </a:extLst>
          </p:cNvPr>
          <p:cNvSpPr/>
          <p:nvPr/>
        </p:nvSpPr>
        <p:spPr>
          <a:xfrm>
            <a:off x="1310406" y="3779639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CFD3089C-9D2C-0084-2C49-2D6173F4C8F9}"/>
              </a:ext>
            </a:extLst>
          </p:cNvPr>
          <p:cNvSpPr/>
          <p:nvPr/>
        </p:nvSpPr>
        <p:spPr>
          <a:xfrm>
            <a:off x="5356935" y="1906514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4BF52E-7FE7-0502-BC20-9659DA976C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33"/>
          <a:stretch/>
        </p:blipFill>
        <p:spPr>
          <a:xfrm>
            <a:off x="2059203" y="4012190"/>
            <a:ext cx="3382756" cy="20249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EF3968-FC6E-3FD9-CA79-E22D71043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3364" y="681037"/>
            <a:ext cx="2068850" cy="26624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4432C96-6731-710D-D525-E15D9EB3C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446" y="2055822"/>
            <a:ext cx="2916661" cy="22132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25B9B9E-E11B-B281-65F0-5139A845E8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3586" y="2256718"/>
            <a:ext cx="1132542" cy="1132542"/>
          </a:xfrm>
          <a:prstGeom prst="rect">
            <a:avLst/>
          </a:prstGeom>
        </p:spPr>
      </p:pic>
      <p:pic>
        <p:nvPicPr>
          <p:cNvPr id="26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A140158C-5008-55EE-D1F7-D106FFF8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04894" y="29025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6942-38DC-5749-30DD-9644B954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B671B-FC81-7CF8-6850-BD1572A6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766917BB-6689-380F-1544-D366D9B9F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3255" y="1825625"/>
            <a:ext cx="3639491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89636-1FFB-2F29-F789-14C39E570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D727D2-31FB-F35E-F40A-0E746EEEA434}"/>
              </a:ext>
            </a:extLst>
          </p:cNvPr>
          <p:cNvSpPr/>
          <p:nvPr/>
        </p:nvSpPr>
        <p:spPr>
          <a:xfrm>
            <a:off x="523338" y="387703"/>
            <a:ext cx="8971004" cy="59735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E92D78-25B3-89A4-6C11-8C5C9C059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99625" y="3068497"/>
            <a:ext cx="2490078" cy="3912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5AD37-CF10-1757-5900-DA85B561B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579" y="1505075"/>
            <a:ext cx="2620356" cy="3382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410EE0-30DF-C062-7DC2-341A6A8C9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167004" y="466936"/>
            <a:ext cx="2461570" cy="3177771"/>
          </a:xfrm>
          <a:prstGeom prst="rect">
            <a:avLst/>
          </a:prstGeom>
        </p:spPr>
      </p:pic>
      <p:sp>
        <p:nvSpPr>
          <p:cNvPr id="10" name="Прямоугольник: загнутый угол 9">
            <a:extLst>
              <a:ext uri="{FF2B5EF4-FFF2-40B4-BE49-F238E27FC236}">
                <a16:creationId xmlns:a16="http://schemas.microsoft.com/office/drawing/2014/main" id="{81195F02-2BCC-0296-72FF-16D0D79AFDA7}"/>
              </a:ext>
            </a:extLst>
          </p:cNvPr>
          <p:cNvSpPr/>
          <p:nvPr/>
        </p:nvSpPr>
        <p:spPr>
          <a:xfrm>
            <a:off x="1311969" y="825036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A91CA2FC-6B4F-A6D2-2BBB-8886A50BB6D4}"/>
              </a:ext>
            </a:extLst>
          </p:cNvPr>
          <p:cNvSpPr/>
          <p:nvPr/>
        </p:nvSpPr>
        <p:spPr>
          <a:xfrm>
            <a:off x="1310406" y="3779639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8A90B028-9DA2-AEBE-B03D-FDAAE32660C8}"/>
              </a:ext>
            </a:extLst>
          </p:cNvPr>
          <p:cNvSpPr/>
          <p:nvPr/>
        </p:nvSpPr>
        <p:spPr>
          <a:xfrm>
            <a:off x="5690203" y="1530573"/>
            <a:ext cx="418809" cy="52524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26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67681447-1B58-92BF-C36E-03F244B3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219" y="4241951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9CF50A-5EB3-A708-E830-49C432A55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209" y="4032411"/>
            <a:ext cx="3298512" cy="20227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D85840-BE77-FF51-5EAE-B910A9AE93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8152" y="1038183"/>
            <a:ext cx="2660063" cy="20857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64BEB-4207-F084-12EE-463FA84F2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730" r="10822"/>
          <a:stretch/>
        </p:blipFill>
        <p:spPr>
          <a:xfrm>
            <a:off x="6429207" y="1808186"/>
            <a:ext cx="2166387" cy="27972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B89B9-340C-2AB7-8097-155DBD05B6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0409" y="3429000"/>
            <a:ext cx="1132542" cy="11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1937</TotalTime>
  <Words>13</Words>
  <Application>Microsoft Office PowerPoint</Application>
  <PresentationFormat>Лист A4 (210x297 мм)</PresentationFormat>
  <Paragraphs>10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Морозова Морозова</cp:lastModifiedBy>
  <cp:revision>43</cp:revision>
  <dcterms:created xsi:type="dcterms:W3CDTF">2021-05-20T06:43:42Z</dcterms:created>
  <dcterms:modified xsi:type="dcterms:W3CDTF">2024-11-22T16:57:54Z</dcterms:modified>
</cp:coreProperties>
</file>