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78" r:id="rId4"/>
    <p:sldId id="280" r:id="rId5"/>
    <p:sldId id="276" r:id="rId6"/>
    <p:sldId id="284" r:id="rId7"/>
    <p:sldId id="285" r:id="rId8"/>
    <p:sldId id="286" r:id="rId9"/>
    <p:sldId id="287" r:id="rId10"/>
    <p:sldId id="288" r:id="rId11"/>
    <p:sldId id="281" r:id="rId12"/>
    <p:sldId id="26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орозова Морозова" userId="6e6b7c5497c13e74" providerId="LiveId" clId="{603DF8FE-5129-41E8-A6DB-79EC687262E2}"/>
    <pc:docChg chg="undo custSel addSld delSld modSld">
      <pc:chgData name="Морозова Морозова" userId="6e6b7c5497c13e74" providerId="LiveId" clId="{603DF8FE-5129-41E8-A6DB-79EC687262E2}" dt="2024-11-24T13:25:56.735" v="88"/>
      <pc:docMkLst>
        <pc:docMk/>
      </pc:docMkLst>
      <pc:sldChg chg="del">
        <pc:chgData name="Морозова Морозова" userId="6e6b7c5497c13e74" providerId="LiveId" clId="{603DF8FE-5129-41E8-A6DB-79EC687262E2}" dt="2024-11-24T13:11:41.889" v="5" actId="2696"/>
        <pc:sldMkLst>
          <pc:docMk/>
          <pc:sldMk cId="2751410056" sldId="263"/>
        </pc:sldMkLst>
      </pc:sldChg>
      <pc:sldChg chg="modSp mod">
        <pc:chgData name="Морозова Морозова" userId="6e6b7c5497c13e74" providerId="LiveId" clId="{603DF8FE-5129-41E8-A6DB-79EC687262E2}" dt="2024-11-24T13:07:17.062" v="2" actId="1076"/>
        <pc:sldMkLst>
          <pc:docMk/>
          <pc:sldMk cId="4128431426" sldId="281"/>
        </pc:sldMkLst>
        <pc:spChg chg="ord">
          <ac:chgData name="Морозова Морозова" userId="6e6b7c5497c13e74" providerId="LiveId" clId="{603DF8FE-5129-41E8-A6DB-79EC687262E2}" dt="2024-11-24T13:07:12.286" v="1" actId="166"/>
          <ac:spMkLst>
            <pc:docMk/>
            <pc:sldMk cId="4128431426" sldId="281"/>
            <ac:spMk id="4" creationId="{AA40C168-9A9B-643E-E53A-2F4A9A8B9BD1}"/>
          </ac:spMkLst>
        </pc:spChg>
        <pc:picChg chg="mod">
          <ac:chgData name="Морозова Морозова" userId="6e6b7c5497c13e74" providerId="LiveId" clId="{603DF8FE-5129-41E8-A6DB-79EC687262E2}" dt="2024-11-24T13:07:17.062" v="2" actId="1076"/>
          <ac:picMkLst>
            <pc:docMk/>
            <pc:sldMk cId="4128431426" sldId="281"/>
            <ac:picMk id="9" creationId="{C71700F2-D9AA-9155-7BAF-3D380BD5E31A}"/>
          </ac:picMkLst>
        </pc:picChg>
      </pc:sldChg>
      <pc:sldChg chg="new del">
        <pc:chgData name="Морозова Морозова" userId="6e6b7c5497c13e74" providerId="LiveId" clId="{603DF8FE-5129-41E8-A6DB-79EC687262E2}" dt="2024-11-24T13:08:04.127" v="4" actId="2696"/>
        <pc:sldMkLst>
          <pc:docMk/>
          <pc:sldMk cId="1326331568" sldId="284"/>
        </pc:sldMkLst>
      </pc:sldChg>
      <pc:sldChg chg="add del">
        <pc:chgData name="Морозова Морозова" userId="6e6b7c5497c13e74" providerId="LiveId" clId="{603DF8FE-5129-41E8-A6DB-79EC687262E2}" dt="2024-11-24T13:21:30.601" v="30" actId="2696"/>
        <pc:sldMkLst>
          <pc:docMk/>
          <pc:sldMk cId="2472469488" sldId="284"/>
        </pc:sldMkLst>
      </pc:sldChg>
      <pc:sldChg chg="addSp delSp modSp mod modAnim">
        <pc:chgData name="Морозова Морозова" userId="6e6b7c5497c13e74" providerId="LiveId" clId="{603DF8FE-5129-41E8-A6DB-79EC687262E2}" dt="2024-11-24T13:25:56.735" v="88"/>
        <pc:sldMkLst>
          <pc:docMk/>
          <pc:sldMk cId="3343370106" sldId="285"/>
        </pc:sldMkLst>
        <pc:spChg chg="add mod">
          <ac:chgData name="Морозова Морозова" userId="6e6b7c5497c13e74" providerId="LiveId" clId="{603DF8FE-5129-41E8-A6DB-79EC687262E2}" dt="2024-11-24T13:19:36.188" v="17"/>
          <ac:spMkLst>
            <pc:docMk/>
            <pc:sldMk cId="3343370106" sldId="285"/>
            <ac:spMk id="4" creationId="{C6212BC7-7C24-4335-49BF-AFD49398B02B}"/>
          </ac:spMkLst>
        </pc:spChg>
        <pc:spChg chg="add del mod">
          <ac:chgData name="Морозова Морозова" userId="6e6b7c5497c13e74" providerId="LiveId" clId="{603DF8FE-5129-41E8-A6DB-79EC687262E2}" dt="2024-11-24T13:24:43.334" v="75" actId="1076"/>
          <ac:spMkLst>
            <pc:docMk/>
            <pc:sldMk cId="3343370106" sldId="285"/>
            <ac:spMk id="5" creationId="{DA972A52-F019-44F3-EFF8-0DC3B1ADB053}"/>
          </ac:spMkLst>
        </pc:spChg>
        <pc:spChg chg="add mod ord">
          <ac:chgData name="Морозова Морозова" userId="6e6b7c5497c13e74" providerId="LiveId" clId="{603DF8FE-5129-41E8-A6DB-79EC687262E2}" dt="2024-11-24T13:24:54.579" v="77" actId="1076"/>
          <ac:spMkLst>
            <pc:docMk/>
            <pc:sldMk cId="3343370106" sldId="285"/>
            <ac:spMk id="6" creationId="{413439F2-1820-3CCC-28B9-9784D0378913}"/>
          </ac:spMkLst>
        </pc:spChg>
        <pc:spChg chg="add mod">
          <ac:chgData name="Морозова Морозова" userId="6e6b7c5497c13e74" providerId="LiveId" clId="{603DF8FE-5129-41E8-A6DB-79EC687262E2}" dt="2024-11-24T13:19:54.631" v="20"/>
          <ac:spMkLst>
            <pc:docMk/>
            <pc:sldMk cId="3343370106" sldId="285"/>
            <ac:spMk id="9" creationId="{6CAA9CA3-7622-3CAB-D4F9-0E332FB75F0A}"/>
          </ac:spMkLst>
        </pc:spChg>
        <pc:spChg chg="add mod">
          <ac:chgData name="Морозова Морозова" userId="6e6b7c5497c13e74" providerId="LiveId" clId="{603DF8FE-5129-41E8-A6DB-79EC687262E2}" dt="2024-11-24T13:20:02.361" v="21"/>
          <ac:spMkLst>
            <pc:docMk/>
            <pc:sldMk cId="3343370106" sldId="285"/>
            <ac:spMk id="10" creationId="{956A5374-608F-39A9-2F0E-E28DB96CEAED}"/>
          </ac:spMkLst>
        </pc:spChg>
        <pc:spChg chg="add mod">
          <ac:chgData name="Морозова Морозова" userId="6e6b7c5497c13e74" providerId="LiveId" clId="{603DF8FE-5129-41E8-A6DB-79EC687262E2}" dt="2024-11-24T13:22:31.144" v="48" actId="1076"/>
          <ac:spMkLst>
            <pc:docMk/>
            <pc:sldMk cId="3343370106" sldId="285"/>
            <ac:spMk id="12" creationId="{C4BF9DE3-0A1C-3816-4F3F-21E58ED518BF}"/>
          </ac:spMkLst>
        </pc:spChg>
        <pc:spChg chg="add mod">
          <ac:chgData name="Морозова Морозова" userId="6e6b7c5497c13e74" providerId="LiveId" clId="{603DF8FE-5129-41E8-A6DB-79EC687262E2}" dt="2024-11-24T13:20:23.914" v="23"/>
          <ac:spMkLst>
            <pc:docMk/>
            <pc:sldMk cId="3343370106" sldId="285"/>
            <ac:spMk id="13" creationId="{B9653D4B-EBD4-84D8-5404-2DC4A2DB5309}"/>
          </ac:spMkLst>
        </pc:spChg>
        <pc:spChg chg="add mod">
          <ac:chgData name="Морозова Морозова" userId="6e6b7c5497c13e74" providerId="LiveId" clId="{603DF8FE-5129-41E8-A6DB-79EC687262E2}" dt="2024-11-24T13:20:31.324" v="24"/>
          <ac:spMkLst>
            <pc:docMk/>
            <pc:sldMk cId="3343370106" sldId="285"/>
            <ac:spMk id="15" creationId="{F35E2FF7-0AFF-B909-8B69-B6A88C0D26AA}"/>
          </ac:spMkLst>
        </pc:spChg>
        <pc:spChg chg="add mod">
          <ac:chgData name="Морозова Морозова" userId="6e6b7c5497c13e74" providerId="LiveId" clId="{603DF8FE-5129-41E8-A6DB-79EC687262E2}" dt="2024-11-24T13:24:44.944" v="76" actId="1076"/>
          <ac:spMkLst>
            <pc:docMk/>
            <pc:sldMk cId="3343370106" sldId="285"/>
            <ac:spMk id="16" creationId="{A9B826A0-7E1B-1149-37B8-170ADA392830}"/>
          </ac:spMkLst>
        </pc:spChg>
        <pc:spChg chg="add mod">
          <ac:chgData name="Морозова Морозова" userId="6e6b7c5497c13e74" providerId="LiveId" clId="{603DF8FE-5129-41E8-A6DB-79EC687262E2}" dt="2024-11-24T13:20:50.102" v="26"/>
          <ac:spMkLst>
            <pc:docMk/>
            <pc:sldMk cId="3343370106" sldId="285"/>
            <ac:spMk id="19" creationId="{E3796725-4DE4-2B43-3159-7A8149274530}"/>
          </ac:spMkLst>
        </pc:spChg>
        <pc:spChg chg="add mod">
          <ac:chgData name="Морозова Морозова" userId="6e6b7c5497c13e74" providerId="LiveId" clId="{603DF8FE-5129-41E8-A6DB-79EC687262E2}" dt="2024-11-24T13:20:58.410" v="27"/>
          <ac:spMkLst>
            <pc:docMk/>
            <pc:sldMk cId="3343370106" sldId="285"/>
            <ac:spMk id="20" creationId="{3E52FD3E-CA38-83C5-1A96-94F3D9E015AE}"/>
          </ac:spMkLst>
        </pc:spChg>
        <pc:spChg chg="add mod">
          <ac:chgData name="Морозова Морозова" userId="6e6b7c5497c13e74" providerId="LiveId" clId="{603DF8FE-5129-41E8-A6DB-79EC687262E2}" dt="2024-11-24T13:21:11.171" v="28"/>
          <ac:spMkLst>
            <pc:docMk/>
            <pc:sldMk cId="3343370106" sldId="285"/>
            <ac:spMk id="21" creationId="{C8125192-5027-BED2-AF34-071DF69D827B}"/>
          </ac:spMkLst>
        </pc:spChg>
        <pc:spChg chg="add mod">
          <ac:chgData name="Морозова Морозова" userId="6e6b7c5497c13e74" providerId="LiveId" clId="{603DF8FE-5129-41E8-A6DB-79EC687262E2}" dt="2024-11-24T13:24:39.716" v="74" actId="1076"/>
          <ac:spMkLst>
            <pc:docMk/>
            <pc:sldMk cId="3343370106" sldId="285"/>
            <ac:spMk id="22" creationId="{EC76897D-0AC8-EED0-8A14-CCB4B5424604}"/>
          </ac:spMkLst>
        </pc:spChg>
        <pc:spChg chg="add mod">
          <ac:chgData name="Морозова Морозова" userId="6e6b7c5497c13e74" providerId="LiveId" clId="{603DF8FE-5129-41E8-A6DB-79EC687262E2}" dt="2024-11-24T13:23:19.087" v="67" actId="14100"/>
          <ac:spMkLst>
            <pc:docMk/>
            <pc:sldMk cId="3343370106" sldId="285"/>
            <ac:spMk id="23" creationId="{E2DF270F-4CBF-BA44-15DA-08609A9805F1}"/>
          </ac:spMkLst>
        </pc:spChg>
        <pc:spChg chg="add mod">
          <ac:chgData name="Морозова Морозова" userId="6e6b7c5497c13e74" providerId="LiveId" clId="{603DF8FE-5129-41E8-A6DB-79EC687262E2}" dt="2024-11-24T13:23:23.578" v="68" actId="14100"/>
          <ac:spMkLst>
            <pc:docMk/>
            <pc:sldMk cId="3343370106" sldId="285"/>
            <ac:spMk id="24" creationId="{D9E64ED7-7212-AAD0-5A56-64D8A536AE25}"/>
          </ac:spMkLst>
        </pc:spChg>
        <pc:spChg chg="add mod">
          <ac:chgData name="Морозова Морозова" userId="6e6b7c5497c13e74" providerId="LiveId" clId="{603DF8FE-5129-41E8-A6DB-79EC687262E2}" dt="2024-11-24T13:23:15.229" v="66" actId="14100"/>
          <ac:spMkLst>
            <pc:docMk/>
            <pc:sldMk cId="3343370106" sldId="285"/>
            <ac:spMk id="25" creationId="{785EF52C-458B-29A3-2CA6-BAA9F9249DAC}"/>
          </ac:spMkLst>
        </pc:spChg>
        <pc:spChg chg="add mod">
          <ac:chgData name="Морозова Морозова" userId="6e6b7c5497c13e74" providerId="LiveId" clId="{603DF8FE-5129-41E8-A6DB-79EC687262E2}" dt="2024-11-24T13:23:39.101" v="72" actId="1076"/>
          <ac:spMkLst>
            <pc:docMk/>
            <pc:sldMk cId="3343370106" sldId="285"/>
            <ac:spMk id="26" creationId="{0BB3EE71-BAF4-8E73-44A3-10FCE19AD38F}"/>
          </ac:spMkLst>
        </pc:spChg>
        <pc:spChg chg="add mod">
          <ac:chgData name="Морозова Морозова" userId="6e6b7c5497c13e74" providerId="LiveId" clId="{603DF8FE-5129-41E8-A6DB-79EC687262E2}" dt="2024-11-24T13:22:33.257" v="49" actId="1076"/>
          <ac:spMkLst>
            <pc:docMk/>
            <pc:sldMk cId="3343370106" sldId="285"/>
            <ac:spMk id="27" creationId="{4F6763FC-9D8F-C5DA-4125-910CA8B73A5D}"/>
          </ac:spMkLst>
        </pc:spChg>
        <pc:spChg chg="add mod">
          <ac:chgData name="Морозова Морозова" userId="6e6b7c5497c13e74" providerId="LiveId" clId="{603DF8FE-5129-41E8-A6DB-79EC687262E2}" dt="2024-11-24T13:22:40.616" v="52" actId="1076"/>
          <ac:spMkLst>
            <pc:docMk/>
            <pc:sldMk cId="3343370106" sldId="285"/>
            <ac:spMk id="28" creationId="{93EAE66C-EBB0-52B9-4807-D780B65EF4A7}"/>
          </ac:spMkLst>
        </pc:spChg>
        <pc:spChg chg="add mod">
          <ac:chgData name="Морозова Морозова" userId="6e6b7c5497c13e74" providerId="LiveId" clId="{603DF8FE-5129-41E8-A6DB-79EC687262E2}" dt="2024-11-24T13:23:26.741" v="69" actId="14100"/>
          <ac:spMkLst>
            <pc:docMk/>
            <pc:sldMk cId="3343370106" sldId="285"/>
            <ac:spMk id="29" creationId="{6BFFAF90-C618-C76A-B7B9-62E47F718292}"/>
          </ac:spMkLst>
        </pc:spChg>
        <pc:spChg chg="add mod">
          <ac:chgData name="Морозова Морозова" userId="6e6b7c5497c13e74" providerId="LiveId" clId="{603DF8FE-5129-41E8-A6DB-79EC687262E2}" dt="2024-11-24T13:22:56.663" v="59" actId="1076"/>
          <ac:spMkLst>
            <pc:docMk/>
            <pc:sldMk cId="3343370106" sldId="285"/>
            <ac:spMk id="30" creationId="{B19F41D8-65CE-0FF5-9CB4-186D587D424F}"/>
          </ac:spMkLst>
        </pc:spChg>
        <pc:spChg chg="add mod">
          <ac:chgData name="Морозова Морозова" userId="6e6b7c5497c13e74" providerId="LiveId" clId="{603DF8FE-5129-41E8-A6DB-79EC687262E2}" dt="2024-11-24T13:23:11.671" v="65" actId="14100"/>
          <ac:spMkLst>
            <pc:docMk/>
            <pc:sldMk cId="3343370106" sldId="285"/>
            <ac:spMk id="31" creationId="{6802D454-57D4-A752-2903-9AFD407025D6}"/>
          </ac:spMkLst>
        </pc:spChg>
        <pc:picChg chg="del">
          <ac:chgData name="Морозова Морозова" userId="6e6b7c5497c13e74" providerId="LiveId" clId="{603DF8FE-5129-41E8-A6DB-79EC687262E2}" dt="2024-11-24T13:19:22.995" v="12" actId="478"/>
          <ac:picMkLst>
            <pc:docMk/>
            <pc:sldMk cId="3343370106" sldId="285"/>
            <ac:picMk id="7" creationId="{19455850-48ED-F016-8F85-5E71ADB38177}"/>
          </ac:picMkLst>
        </pc:picChg>
        <pc:picChg chg="del">
          <ac:chgData name="Морозова Морозова" userId="6e6b7c5497c13e74" providerId="LiveId" clId="{603DF8FE-5129-41E8-A6DB-79EC687262E2}" dt="2024-11-24T13:19:28.443" v="15" actId="478"/>
          <ac:picMkLst>
            <pc:docMk/>
            <pc:sldMk cId="3343370106" sldId="285"/>
            <ac:picMk id="11" creationId="{8759EADD-643E-B9CF-E0DF-E90E1B3EFA7A}"/>
          </ac:picMkLst>
        </pc:picChg>
        <pc:picChg chg="del">
          <ac:chgData name="Морозова Морозова" userId="6e6b7c5497c13e74" providerId="LiveId" clId="{603DF8FE-5129-41E8-A6DB-79EC687262E2}" dt="2024-11-24T13:19:28.860" v="16" actId="478"/>
          <ac:picMkLst>
            <pc:docMk/>
            <pc:sldMk cId="3343370106" sldId="285"/>
            <ac:picMk id="14" creationId="{4AB86DA3-C403-ED9C-BF96-540E42C2DFD6}"/>
          </ac:picMkLst>
        </pc:picChg>
        <pc:picChg chg="del">
          <ac:chgData name="Морозова Морозова" userId="6e6b7c5497c13e74" providerId="LiveId" clId="{603DF8FE-5129-41E8-A6DB-79EC687262E2}" dt="2024-11-24T13:19:22.408" v="11" actId="478"/>
          <ac:picMkLst>
            <pc:docMk/>
            <pc:sldMk cId="3343370106" sldId="285"/>
            <ac:picMk id="17" creationId="{88296C57-7A5E-DAB7-6F8B-A88D3247C64D}"/>
          </ac:picMkLst>
        </pc:picChg>
        <pc:picChg chg="del">
          <ac:chgData name="Морозова Морозова" userId="6e6b7c5497c13e74" providerId="LiveId" clId="{603DF8FE-5129-41E8-A6DB-79EC687262E2}" dt="2024-11-24T13:19:22.013" v="10" actId="478"/>
          <ac:picMkLst>
            <pc:docMk/>
            <pc:sldMk cId="3343370106" sldId="285"/>
            <ac:picMk id="18" creationId="{45465C50-6710-C4C8-A2D7-F2A1E989B5B5}"/>
          </ac:picMkLst>
        </pc:picChg>
      </pc:sldChg>
      <pc:sldChg chg="new del">
        <pc:chgData name="Морозова Морозова" userId="6e6b7c5497c13e74" providerId="LiveId" clId="{603DF8FE-5129-41E8-A6DB-79EC687262E2}" dt="2024-11-24T13:17:12.296" v="7" actId="2696"/>
        <pc:sldMkLst>
          <pc:docMk/>
          <pc:sldMk cId="3384483160" sldId="28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56546E-5E15-75C3-F5DC-1EB5270F7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961D63-0F05-C38F-BEED-5E979E1A6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76F04F-35D0-B391-8BFD-9653A4423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3B9F3B-93EF-C219-93FE-42A5AABF1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B28255-00A9-5DAB-8025-5931F31F5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196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EBE37-B014-E879-B560-7408F98B8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0D7B83-7302-A9E6-9541-1408EE4A1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8229D0-6A14-119D-B058-7AE57DC4C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C862B-3130-15A7-EC05-2C90B0C8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418EF3-508D-B3C3-27D7-4317AFFBB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33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363187-5EBC-530B-71C1-78109E241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645AE6-8A0B-D5BF-DFF3-B4A235792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7F3EA7-483C-1D6D-974F-057B4D9A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889CCA-7EDC-F3DE-7B18-A53F7F0A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960F7F-6C34-EB5D-3031-3EFA2541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432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A8FD0-C017-EACB-62D9-356F4DDD2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EACA8B-CB74-EB09-42B1-4F87B82A1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40E302-BDDC-192A-1FC6-49718311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C0438-772C-6246-F566-C8247658C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0FB6BE-67D2-984C-4FD4-931A9C89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09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C173D-B6B6-B3AA-D941-CC3389986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D4AAB4-BD6E-2D81-3221-4256A2D48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D2A6C5-F1BA-E60B-9CA9-D4946E45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A8A071-8A1F-2E17-D00F-20B892090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95DA1E-2173-E1C1-C1D4-E7004D7A2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92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188E2-A4F4-F0C8-87CC-39852F86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722A62-6BBE-1835-44F8-2B3228E206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40E0B2A-0252-99B6-D2C5-A7B107A0B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65E63B-9A6B-E6D1-7FFB-5C564B95A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33AF5A-4A48-5803-45FF-B9D2DC6D9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623846-F6AB-A954-D07C-BCAE9E826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41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BA364-B107-663F-EB54-37ECF906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A7E1C7-3AAE-5AFE-E3A6-CA7824322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9E8A1A-CE24-A39B-677C-3B9E7486C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74D41A-D3FE-C3ED-C7E5-AD64593165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14F9A3-4A49-EEE4-253E-BB259F0E9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4F49400-0D3D-A372-D4BE-4604AA155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382B27-9CA1-FDD1-6F3B-17096D99D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F98F9D-8407-5F8D-CCFF-B24512BF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083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F476A-1810-45E2-DC34-1C25B9B95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B58A5B9-527E-83C5-BAEB-119DAC6E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629493-72D6-3C53-B6A7-1EB13B98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BC4ED5E-A156-812A-3A23-82E682EB7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48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3F43EDC-7E90-AE6B-3742-2A4D21E6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9DD0CD-35FD-F253-0A46-A9D567FDA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841232-1504-3C77-72C4-9EE0642B3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34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A4D62-99FB-C884-000E-4AB5DE4AF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EB3E63-6F6A-5293-8F50-2BCB7DA8F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8CC440-E6D4-749A-AED2-1A627A5E4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5693E1-A1BB-2F28-96ED-561D0D4B2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AE386BE-A35A-6BBF-C1AE-5A1A0551D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C5CE6D-814C-ADF9-CDE1-27B897BD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71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22383-4A94-C65D-626C-AB341652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2251E3-2818-ADCE-5540-22B28EE2DC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D4F009-BACB-8C56-E7D8-1EEA31476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60A6CE-3DEB-3E0F-F66D-ED89CA3D0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3EB783-1925-818E-8718-AE90112B5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8C209D-1FAA-A15E-CB6E-E4FAD57D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0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B07BFC-6262-D718-8A26-BD45013A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AFDB6F-9A64-3924-3676-17583CB12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972503-3CC6-81E5-1262-21BA18AF30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6CCA-F707-9F46-985A-33C0DCB2D31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9D7D5E-477C-459D-755D-67276599A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937F6-E8ED-11D4-C9FB-BE40A6E4C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132E5-F564-014D-AEBF-D734BF096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76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6.web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eb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ebp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ebp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webp"/><Relationship Id="rId5" Type="http://schemas.openxmlformats.org/officeDocument/2006/relationships/image" Target="../media/image6.webp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webp"/><Relationship Id="rId7" Type="http://schemas.openxmlformats.org/officeDocument/2006/relationships/image" Target="../media/image6.web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web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ebp"/><Relationship Id="rId3" Type="http://schemas.openxmlformats.org/officeDocument/2006/relationships/image" Target="../media/image17.webp"/><Relationship Id="rId7" Type="http://schemas.openxmlformats.org/officeDocument/2006/relationships/image" Target="../media/image2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6.web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6.web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5.jpg"/><Relationship Id="rId4" Type="http://schemas.openxmlformats.org/officeDocument/2006/relationships/image" Target="../media/image24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ebp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eb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6924171-6F13-1192-50F1-739FB5284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96B07B7-5678-C540-6114-C0ECAF574FFE}"/>
              </a:ext>
            </a:extLst>
          </p:cNvPr>
          <p:cNvSpPr/>
          <p:nvPr/>
        </p:nvSpPr>
        <p:spPr>
          <a:xfrm>
            <a:off x="1544236" y="1608967"/>
            <a:ext cx="9430603" cy="2333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1493B2-E964-8C74-839E-9212B17B657E}"/>
              </a:ext>
            </a:extLst>
          </p:cNvPr>
          <p:cNvSpPr/>
          <p:nvPr/>
        </p:nvSpPr>
        <p:spPr>
          <a:xfrm>
            <a:off x="1703839" y="2274105"/>
            <a:ext cx="9271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7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Дети на картинах художников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A510697-AD14-CEF9-E858-DFD7300B3311}"/>
              </a:ext>
            </a:extLst>
          </p:cNvPr>
          <p:cNvSpPr/>
          <p:nvPr/>
        </p:nvSpPr>
        <p:spPr>
          <a:xfrm>
            <a:off x="280914" y="275227"/>
            <a:ext cx="11477767" cy="61551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50BB81-188E-1913-5887-5C342490DBF4}"/>
              </a:ext>
            </a:extLst>
          </p:cNvPr>
          <p:cNvSpPr/>
          <p:nvPr/>
        </p:nvSpPr>
        <p:spPr>
          <a:xfrm>
            <a:off x="433314" y="427627"/>
            <a:ext cx="11477767" cy="61551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6298BB-5402-24DB-01A0-BDDFD3B01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333" y="3625064"/>
            <a:ext cx="3860882" cy="270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99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56859-0F9F-581A-43DF-B5F85717A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8F8D49-C14A-813A-AA26-902FB4529F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10094886" cy="2447821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569D7A-DD2C-1B24-EFC1-BE4808063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10094886" cy="1697524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44F4E8-2E9A-D513-7D9D-1DBE35D19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821" y="511876"/>
            <a:ext cx="10194357" cy="611661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44FA67-21FA-0CBD-AE4F-BCFB62B83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14" y="-101115"/>
            <a:ext cx="11182772" cy="7060230"/>
          </a:xfrm>
          <a:prstGeom prst="rect">
            <a:avLst/>
          </a:prstGeom>
        </p:spPr>
      </p:pic>
      <p:pic>
        <p:nvPicPr>
          <p:cNvPr id="12" name="аудио 1">
            <a:hlinkClick r:id="" action="ppaction://media"/>
            <a:extLst>
              <a:ext uri="{FF2B5EF4-FFF2-40B4-BE49-F238E27FC236}">
                <a16:creationId xmlns:a16="http://schemas.microsoft.com/office/drawing/2014/main" id="{5FF08CBA-A567-7241-2999-A68AE90EEA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2238" y="5521325"/>
            <a:ext cx="672992" cy="67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3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60DFF-F1DA-BF6E-9378-92AA75B0C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Picture background">
            <a:extLst>
              <a:ext uri="{FF2B5EF4-FFF2-40B4-BE49-F238E27FC236}">
                <a16:creationId xmlns:a16="http://schemas.microsoft.com/office/drawing/2014/main" id="{E005E1CB-5B6F-00A7-8457-CE8855E35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FE71F-7B44-AF39-F2D8-9209B3CB39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E20A42-4463-AA89-AFCB-8D74AFDE8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>
              <a:solidFill>
                <a:srgbClr val="C0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30FCF4-5175-B64B-5227-BABA64E7AB6B}"/>
              </a:ext>
            </a:extLst>
          </p:cNvPr>
          <p:cNvSpPr/>
          <p:nvPr/>
        </p:nvSpPr>
        <p:spPr>
          <a:xfrm>
            <a:off x="357116" y="245724"/>
            <a:ext cx="11477767" cy="615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" marR="36195" algn="just">
              <a:lnSpc>
                <a:spcPct val="150000"/>
              </a:lnSpc>
              <a:spcBef>
                <a:spcPts val="500"/>
              </a:spcBef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1700F2-D9AA-9155-7BAF-3D380BD5E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380" y="1600200"/>
            <a:ext cx="6118331" cy="478861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40C168-9A9B-643E-E53A-2F4A9A8B9BD1}"/>
              </a:ext>
            </a:extLst>
          </p:cNvPr>
          <p:cNvSpPr/>
          <p:nvPr/>
        </p:nvSpPr>
        <p:spPr>
          <a:xfrm>
            <a:off x="1544828" y="1032323"/>
            <a:ext cx="6442681" cy="303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36195">
              <a:lnSpc>
                <a:spcPct val="150000"/>
              </a:lnSpc>
              <a:spcBef>
                <a:spcPts val="500"/>
              </a:spcBef>
            </a:pPr>
            <a:r>
              <a:rPr lang="ru-RU" sz="4400" b="1" dirty="0">
                <a:ln w="31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«Чем больше мастерства в детской руке, тем умнее ребёнок». </a:t>
            </a:r>
            <a:endParaRPr lang="ru-RU" sz="4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EF91D7-82D3-024B-6A28-062C67682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04801" y="717269"/>
            <a:ext cx="3691522" cy="27686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DB0D3E-7DA5-03BF-B05B-53006C634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357114" y="253112"/>
            <a:ext cx="3543383" cy="26575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C185F7-F132-4DC4-617D-9A4AB2449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03" y="3947351"/>
            <a:ext cx="2245424" cy="22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43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icture background">
            <a:extLst>
              <a:ext uri="{FF2B5EF4-FFF2-40B4-BE49-F238E27FC236}">
                <a16:creationId xmlns:a16="http://schemas.microsoft.com/office/drawing/2014/main" id="{B68F1D5A-5717-AE45-E6F3-DFC75A98F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096B07B7-5678-C540-6114-C0ECAF574FFE}"/>
              </a:ext>
            </a:extLst>
          </p:cNvPr>
          <p:cNvSpPr/>
          <p:nvPr/>
        </p:nvSpPr>
        <p:spPr>
          <a:xfrm>
            <a:off x="1380697" y="2259440"/>
            <a:ext cx="9430603" cy="2333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E1493B2-E964-8C74-839E-9212B17B657E}"/>
              </a:ext>
            </a:extLst>
          </p:cNvPr>
          <p:cNvSpPr/>
          <p:nvPr/>
        </p:nvSpPr>
        <p:spPr>
          <a:xfrm>
            <a:off x="1731534" y="2918492"/>
            <a:ext cx="87289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317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СПАСИБО ЗА ВНИМАНИЕ!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A95F02-E104-3DA6-F2C2-850BB5702186}"/>
              </a:ext>
            </a:extLst>
          </p:cNvPr>
          <p:cNvSpPr/>
          <p:nvPr/>
        </p:nvSpPr>
        <p:spPr>
          <a:xfrm>
            <a:off x="280914" y="275227"/>
            <a:ext cx="11477767" cy="61551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BAE45A6-A5F7-4DE8-1FE9-B64FB2F7A75C}"/>
              </a:ext>
            </a:extLst>
          </p:cNvPr>
          <p:cNvSpPr/>
          <p:nvPr/>
        </p:nvSpPr>
        <p:spPr>
          <a:xfrm>
            <a:off x="433314" y="427627"/>
            <a:ext cx="11477767" cy="61551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9AAE18-FCD9-74FE-3D9F-EF987BC20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183356"/>
            <a:ext cx="5662681" cy="42470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F58902-DF07-5023-3A93-E4895DF78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28" y="2914212"/>
            <a:ext cx="4821946" cy="363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E7C3D-C22C-3F8F-69A1-2D30864E8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7F8302DD-CC47-3DB2-5FF2-336A01406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F9052-5A54-F046-219A-02D571B0C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83A6EE-18FC-B541-11C4-1E93668DC3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DC73D4-7E20-8126-B676-6DD3DE8A286B}"/>
              </a:ext>
            </a:extLst>
          </p:cNvPr>
          <p:cNvSpPr/>
          <p:nvPr/>
        </p:nvSpPr>
        <p:spPr>
          <a:xfrm>
            <a:off x="357115" y="274322"/>
            <a:ext cx="11477767" cy="615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095812-3A88-9899-8BFD-C84752CEE6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85"/>
          <a:stretch/>
        </p:blipFill>
        <p:spPr>
          <a:xfrm>
            <a:off x="7870176" y="2340515"/>
            <a:ext cx="3746424" cy="398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BBD587-9A77-0A29-F6A1-80C364EBFF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172" b="19183"/>
          <a:stretch/>
        </p:blipFill>
        <p:spPr>
          <a:xfrm>
            <a:off x="575400" y="2358043"/>
            <a:ext cx="3706796" cy="398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C8B4CFF-921C-78C0-E85D-76A54F8E08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72" t="359" r="3526" b="5289"/>
          <a:stretch/>
        </p:blipFill>
        <p:spPr>
          <a:xfrm rot="16200000">
            <a:off x="4581786" y="3689642"/>
            <a:ext cx="3028424" cy="2243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F572B71-0FA7-8702-DF47-00790E9AA747}"/>
              </a:ext>
            </a:extLst>
          </p:cNvPr>
          <p:cNvSpPr/>
          <p:nvPr/>
        </p:nvSpPr>
        <p:spPr>
          <a:xfrm>
            <a:off x="1546096" y="521711"/>
            <a:ext cx="89724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31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Нетрадиционные техники рисования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1D76ED-C73A-DFA0-6EDB-CD868FE25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54526" y="264874"/>
            <a:ext cx="3813352" cy="27574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CC6B1F-EDF1-5DF5-9C7D-ACC36447A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763545" y="703637"/>
            <a:ext cx="3510100" cy="26325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2CFC7F-78BA-00CD-07D4-1B75C1687B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22972">
            <a:off x="5382725" y="1752723"/>
            <a:ext cx="1944045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A3B19-3E8B-DD41-6E4B-BF2F487E6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FE3E2962-9DEC-4D2D-65E5-D27D3408E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DE94E-3CD3-6E90-02A6-75C8B4060C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7A28480-1103-E6BA-E3E5-14D556E9A8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11E968-696E-9C1F-9C9F-9A62E03422E0}"/>
              </a:ext>
            </a:extLst>
          </p:cNvPr>
          <p:cNvSpPr/>
          <p:nvPr/>
        </p:nvSpPr>
        <p:spPr>
          <a:xfrm>
            <a:off x="357116" y="245458"/>
            <a:ext cx="11477767" cy="615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C193B1-59AF-EFB6-102E-3B03C17926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91" t="8857" r="7421" b="7850"/>
          <a:stretch/>
        </p:blipFill>
        <p:spPr>
          <a:xfrm>
            <a:off x="1025307" y="3164487"/>
            <a:ext cx="4568170" cy="3098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83FE50-D0C1-4E6E-0436-81BDE4D141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37" t="13496" b="6670"/>
          <a:stretch/>
        </p:blipFill>
        <p:spPr>
          <a:xfrm>
            <a:off x="4192762" y="409801"/>
            <a:ext cx="4324356" cy="2612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7A9D78-D422-F00B-7C8F-CD6558D28D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15" t="33821" r="-1" b="8636"/>
          <a:stretch/>
        </p:blipFill>
        <p:spPr>
          <a:xfrm>
            <a:off x="8277119" y="3239222"/>
            <a:ext cx="3442991" cy="3023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4E6E8B-BB26-B8FD-D6B1-520B82C48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620225" y="701468"/>
            <a:ext cx="3648075" cy="27360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BFB0CC-C4DE-B833-3494-FF8B9728F4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354526" y="264874"/>
            <a:ext cx="3813352" cy="27574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727B06-3EDC-5857-7624-2E9BB4E4A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593" y="4245841"/>
            <a:ext cx="2407143" cy="181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3D07A-5695-DA77-20C8-DD88969F5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C3E6DCB8-C2F9-57C3-91FB-DF469D8C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E65E7-0C4B-FA6B-5E6B-B72D650B96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F6442D-0A57-F4D4-340F-CAAB7B39F1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F54614-15C5-74CB-9318-C2338FD28769}"/>
              </a:ext>
            </a:extLst>
          </p:cNvPr>
          <p:cNvSpPr/>
          <p:nvPr/>
        </p:nvSpPr>
        <p:spPr>
          <a:xfrm>
            <a:off x="357115" y="351429"/>
            <a:ext cx="11477767" cy="615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314DD5C-0747-D6A2-72CA-D3ADF2464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206" y="389163"/>
            <a:ext cx="1017558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sz="4400" b="1" dirty="0">
                <a:ln w="31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Рисование с использованием нетрадиционных техник – это рисование, направленное на умение отходить от стандарта…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7529BD-A9CE-4B99-9117-EB7EDBE9D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225" y="2695404"/>
            <a:ext cx="4960775" cy="37544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D421F1-F461-95F0-EDF8-495067AAE9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5" t="7491" r="25623"/>
          <a:stretch/>
        </p:blipFill>
        <p:spPr>
          <a:xfrm>
            <a:off x="560027" y="3173173"/>
            <a:ext cx="3268515" cy="33443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8B15A6-4DF2-549E-F071-29B6C3E10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57103" y="327805"/>
            <a:ext cx="2632576" cy="197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260509-F339-461E-87F1-05C06661D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763544" y="779200"/>
            <a:ext cx="3510100" cy="26325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3D1136-4354-FD52-225D-E72662090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237" y="4709269"/>
            <a:ext cx="2790988" cy="175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76A19-F988-9F48-5828-ABD578E3E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BF00A9C2-EA86-B4B9-9F64-EBED3FC4D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8A35B-6BFF-6841-B923-C4898925B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7474C3-C008-2344-15B5-BADF5BAA64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89511F-9BEF-C65F-1B02-88B630464F7B}"/>
              </a:ext>
            </a:extLst>
          </p:cNvPr>
          <p:cNvSpPr/>
          <p:nvPr/>
        </p:nvSpPr>
        <p:spPr>
          <a:xfrm>
            <a:off x="357112" y="327805"/>
            <a:ext cx="11477767" cy="615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E7C901-15E6-D005-6383-24FA5FEFAA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11" t="-297" r="22967"/>
          <a:stretch/>
        </p:blipFill>
        <p:spPr>
          <a:xfrm>
            <a:off x="723053" y="3213057"/>
            <a:ext cx="1866146" cy="332912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C0883A9-37B8-498C-DD31-E06EAA89A291}"/>
              </a:ext>
            </a:extLst>
          </p:cNvPr>
          <p:cNvSpPr/>
          <p:nvPr/>
        </p:nvSpPr>
        <p:spPr>
          <a:xfrm>
            <a:off x="1361785" y="652097"/>
            <a:ext cx="89724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31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Объемные краски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A91BC0-1CB3-DA80-D8EE-B8269D6F6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351" y="4429919"/>
            <a:ext cx="1222700" cy="12227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A96D081-AA8C-5C23-6BD2-11F3182734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9309" y="3865791"/>
            <a:ext cx="1589702" cy="255544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C1BECC-1058-1657-E497-80102699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132" y="4497660"/>
            <a:ext cx="1237977" cy="123797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2043878-A12C-DB03-604D-1F4B331355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230" y="4533653"/>
            <a:ext cx="2994848" cy="18880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E6F257D-9242-E740-A2C4-39F99DB0A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640227" y="796447"/>
            <a:ext cx="3648075" cy="27360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8A6963E-AF7D-52A0-6E07-AA75741A1F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57103" y="327805"/>
            <a:ext cx="3676651" cy="275748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687755D-48C0-4168-94A1-43799E528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334" y="1612887"/>
            <a:ext cx="3141892" cy="236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B8362-6508-2AAB-D8FC-5DBA9FF4A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7B4A60B8-6729-38D8-5D37-A5C43B1F8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1A1885-3F80-9A6A-62BE-56A67BCC0F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E16395-4302-11E3-F27C-FA9676CA41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3F1A444-412D-F3AB-5BCD-43237B33838D}"/>
              </a:ext>
            </a:extLst>
          </p:cNvPr>
          <p:cNvSpPr/>
          <p:nvPr/>
        </p:nvSpPr>
        <p:spPr>
          <a:xfrm>
            <a:off x="357116" y="330104"/>
            <a:ext cx="11477767" cy="615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E61A4C-0411-7FF1-37D8-CA7629652BD2}"/>
              </a:ext>
            </a:extLst>
          </p:cNvPr>
          <p:cNvSpPr/>
          <p:nvPr/>
        </p:nvSpPr>
        <p:spPr>
          <a:xfrm>
            <a:off x="1361785" y="652097"/>
            <a:ext cx="89724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Рисование штампами</a:t>
            </a:r>
            <a:endParaRPr lang="ru-RU" sz="4400" b="1" cap="none" spc="0" dirty="0">
              <a:ln w="31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532EC6F-9476-48FE-A2EB-F19A9F7B7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43" y="4273550"/>
            <a:ext cx="2882300" cy="215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82F1F8-810A-0CAB-C260-BA6EB97179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2" t="19167" r="11118" b="4604"/>
          <a:stretch/>
        </p:blipFill>
        <p:spPr>
          <a:xfrm>
            <a:off x="8550416" y="1717255"/>
            <a:ext cx="2247137" cy="1979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2D0A47A-EAC1-0122-2286-660996E530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10" t="17890"/>
          <a:stretch/>
        </p:blipFill>
        <p:spPr>
          <a:xfrm>
            <a:off x="4722532" y="4040865"/>
            <a:ext cx="2882300" cy="2430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4717B58-2629-AF0F-ADDE-F8A560113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9721" y="4264474"/>
            <a:ext cx="2882301" cy="2161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9319E49-393B-F6EC-D745-847CCAFA94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15" t="6652" r="3836" b="14"/>
          <a:stretch/>
        </p:blipFill>
        <p:spPr>
          <a:xfrm>
            <a:off x="1361786" y="1873767"/>
            <a:ext cx="2279800" cy="189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C7FB8DB-E437-0EF6-F037-F6D66E5020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40" t="27585" r="8262" b="1"/>
          <a:stretch/>
        </p:blipFill>
        <p:spPr>
          <a:xfrm>
            <a:off x="4722532" y="1449973"/>
            <a:ext cx="2859682" cy="2434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0A957D-0A07-FFA9-F12E-DBE3C0EEB2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640227" y="796447"/>
            <a:ext cx="3648075" cy="27360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44DCFDD-783E-2E76-E184-8A50A9D596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357103" y="327805"/>
            <a:ext cx="3676651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6F93-1A89-0BDE-C4DE-00D5D2A37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1736F17A-5154-3FE4-AA3E-639212B3E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9333B-C28B-5A4A-43E6-5C9891E914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9AC2B8-2BB3-5937-027B-35F0C0EE19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AA5244-0013-DA6A-AF16-67720B32F16F}"/>
              </a:ext>
            </a:extLst>
          </p:cNvPr>
          <p:cNvSpPr/>
          <p:nvPr/>
        </p:nvSpPr>
        <p:spPr>
          <a:xfrm>
            <a:off x="267836" y="370205"/>
            <a:ext cx="11477767" cy="615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14AD5AC-6B83-A6C0-4CFE-4FF5525B76C7}"/>
              </a:ext>
            </a:extLst>
          </p:cNvPr>
          <p:cNvSpPr/>
          <p:nvPr/>
        </p:nvSpPr>
        <p:spPr>
          <a:xfrm>
            <a:off x="1361785" y="652097"/>
            <a:ext cx="89724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Рисование солью</a:t>
            </a:r>
            <a:endParaRPr lang="ru-RU" sz="4400" b="1" cap="none" spc="0" dirty="0">
              <a:ln w="31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0952BD-5103-698F-7206-B52602767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72" y="3108915"/>
            <a:ext cx="2838065" cy="2757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1B521F-086C-E9DB-C438-55785D3FF1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60" t="5750" r="7291" b="5750"/>
          <a:stretch/>
        </p:blipFill>
        <p:spPr>
          <a:xfrm>
            <a:off x="4362065" y="3651125"/>
            <a:ext cx="3656568" cy="2813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2E2932-6EEC-59AC-0F95-4B8980A9F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529" y="3010886"/>
            <a:ext cx="2838065" cy="283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5189C5E-6F72-8A6A-E7E5-83CBABAA89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0652" y="1255922"/>
            <a:ext cx="2647711" cy="19949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6E5B331-4CF6-87C2-7BEE-25705BB20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640227" y="796447"/>
            <a:ext cx="3648075" cy="27360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AC6B53B-9127-377A-F608-F15967184F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57103" y="327805"/>
            <a:ext cx="3676651" cy="27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9368C-0F1C-204A-C5EF-34E328A87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D0CE4F3E-FD22-81F0-C124-39D4E4176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D019A-2565-67A4-B9B5-B863425279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F821CA-4188-B97A-CF0C-EC2E8A94F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0ECCA95-F4B1-6766-DB06-205557BA7F5A}"/>
              </a:ext>
            </a:extLst>
          </p:cNvPr>
          <p:cNvSpPr/>
          <p:nvPr/>
        </p:nvSpPr>
        <p:spPr>
          <a:xfrm>
            <a:off x="267836" y="370205"/>
            <a:ext cx="11477767" cy="615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559D937-75EE-EACB-6636-57E0A7BB5BAD}"/>
              </a:ext>
            </a:extLst>
          </p:cNvPr>
          <p:cNvSpPr/>
          <p:nvPr/>
        </p:nvSpPr>
        <p:spPr>
          <a:xfrm>
            <a:off x="1361785" y="652097"/>
            <a:ext cx="89724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Рисование солью</a:t>
            </a:r>
            <a:endParaRPr lang="ru-RU" sz="4400" b="1" cap="none" spc="0" dirty="0">
              <a:ln w="31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B58885-9162-856C-CFD5-EEF537B75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640227" y="796447"/>
            <a:ext cx="3648075" cy="27360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41E1B6C-1023-1BE3-E405-F861D1AE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84182" y="370205"/>
            <a:ext cx="3676651" cy="27574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CFE120-7890-C858-39FE-7AC0E26C8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5644">
            <a:off x="8166101" y="914744"/>
            <a:ext cx="1589702" cy="25554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878D28-CFCE-C0CE-A0B4-440D9C286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181" y="2098370"/>
            <a:ext cx="4625075" cy="457656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068784-FB76-5D96-588F-D552A366A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0031" y="2640766"/>
            <a:ext cx="3242710" cy="324271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996655-D866-B5F7-8CD8-E2DC1C1A5B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466783">
            <a:off x="352302" y="3224186"/>
            <a:ext cx="3984431" cy="313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42F3C-912D-98C6-FA91-1FD82A677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:a16="http://schemas.microsoft.com/office/drawing/2014/main" id="{BB5322BF-7041-BF91-7687-E5C480D8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5CFEF-D42D-3ADB-CBDA-5FA9BE6240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354CF1-0A27-348D-7B5F-FB7F5E524C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831F48-6120-1FA3-7B94-290DD750C1B0}"/>
              </a:ext>
            </a:extLst>
          </p:cNvPr>
          <p:cNvSpPr/>
          <p:nvPr/>
        </p:nvSpPr>
        <p:spPr>
          <a:xfrm>
            <a:off x="267836" y="370205"/>
            <a:ext cx="11477767" cy="615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DA63CA6-9CBF-FF36-2FE8-F5B21F633A8F}"/>
              </a:ext>
            </a:extLst>
          </p:cNvPr>
          <p:cNvSpPr/>
          <p:nvPr/>
        </p:nvSpPr>
        <p:spPr>
          <a:xfrm>
            <a:off x="1361785" y="652097"/>
            <a:ext cx="897249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7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</a:rPr>
              <a:t>Рисование солью</a:t>
            </a:r>
            <a:endParaRPr lang="ru-RU" sz="4400" b="1" cap="none" spc="0" dirty="0">
              <a:ln w="3175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C42AE48-58D0-AF82-96C9-4B217EC17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640227" y="796447"/>
            <a:ext cx="3648075" cy="273605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E28193-855F-E3AF-4686-9EAAA8A62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84182" y="370205"/>
            <a:ext cx="3676651" cy="275748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3DD9F7-41EB-B30F-6CD3-8186C64A8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896" y="1338547"/>
            <a:ext cx="5335943" cy="527997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D5B95A-858C-079A-4F97-560B5B7D0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6711" y="2197144"/>
            <a:ext cx="3770312" cy="37703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4FD2F-C752-96B8-EE61-608DD39EC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97" y="2056663"/>
            <a:ext cx="5692694" cy="428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49</Words>
  <Application>Microsoft Macintosh PowerPoint</Application>
  <PresentationFormat>Широкоэкранный</PresentationFormat>
  <Paragraphs>10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Администратор</cp:lastModifiedBy>
  <cp:revision>28</cp:revision>
  <dcterms:created xsi:type="dcterms:W3CDTF">2022-11-25T17:07:58Z</dcterms:created>
  <dcterms:modified xsi:type="dcterms:W3CDTF">2024-11-26T15:33:27Z</dcterms:modified>
</cp:coreProperties>
</file>