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7" r:id="rId2"/>
    <p:sldId id="26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BF71-38B7-8642-BFCE-EDAE9BD0CBAF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55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A92E-5FF9-8143-81B3-CCB531513398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38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A92E-5FF9-8143-81B3-CCB531513398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52005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A92E-5FF9-8143-81B3-CCB531513398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7548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A92E-5FF9-8143-81B3-CCB531513398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096225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A92E-5FF9-8143-81B3-CCB531513398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2549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25CB-9D18-264E-A945-2D020344C9DA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340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B6C-7E96-8F41-8872-189CA1C59F84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347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913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127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D42-43FF-B740-998F-DCC3802C4CE3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75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FFBD-2EE4-8547-BBAE-A1AC91C8D77E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15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015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CDFD-B4CF-A241-8D71-E814B10BEAF4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638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7B589-FD4B-7E46-869A-CBADC5FC564E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516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A92E-5FF9-8143-81B3-CCB531513398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16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211" y="609598"/>
            <a:ext cx="8608422" cy="56083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3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Далековская</a:t>
            </a:r>
            <a:r>
              <a:rPr lang="ru-RU" sz="3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школа </a:t>
            </a:r>
            <a:br>
              <a:rPr lang="ru-RU" sz="3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sz="31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Демуса</a:t>
            </a:r>
            <a:r>
              <a:rPr lang="ru-RU" sz="3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Б.А.» </a:t>
            </a:r>
            <a:br>
              <a:rPr lang="ru-RU" sz="3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Черноморский район Республики Крым</a:t>
            </a:r>
            <a:br>
              <a:rPr lang="ru-RU" sz="3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ПОВАРОМ ШКОЛЬНОЙ СТОЛОВОЙ ГОРЯЧЕГО ЗАВТРАКА</a:t>
            </a:r>
            <a:b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конкурс</a:t>
            </a:r>
            <a:br>
              <a:rPr lang="ru-RU" sz="3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школьная столовая Республики Крым»</a:t>
            </a:r>
            <a:br>
              <a:rPr lang="ru-RU" sz="3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6057"/>
            <a:ext cx="9483634" cy="2481943"/>
          </a:xfrm>
        </p:spPr>
      </p:pic>
    </p:spTree>
    <p:extLst>
      <p:ext uri="{BB962C8B-B14F-4D97-AF65-F5344CB8AC3E}">
        <p14:creationId xmlns:p14="http://schemas.microsoft.com/office/powerpoint/2010/main" val="153576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930" y="609600"/>
            <a:ext cx="7210071" cy="1320800"/>
          </a:xfrm>
        </p:spPr>
        <p:txBody>
          <a:bodyPr/>
          <a:lstStyle/>
          <a:p>
            <a:pPr algn="ctr"/>
            <a:r>
              <a:rPr lang="ru-RU" dirty="0" smtClean="0"/>
              <a:t>Наш завтрак готов!</a:t>
            </a:r>
            <a:br>
              <a:rPr lang="ru-RU" dirty="0" smtClean="0"/>
            </a:br>
            <a:r>
              <a:rPr lang="ru-RU" dirty="0" smtClean="0"/>
              <a:t>Приятного аппетита!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249" y="2070937"/>
            <a:ext cx="3742667" cy="27553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916" y="3518234"/>
            <a:ext cx="3737311" cy="26161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2524"/>
            <a:ext cx="9470572" cy="26654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47" y="3415437"/>
            <a:ext cx="3613302" cy="270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0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2410" y="441263"/>
            <a:ext cx="7941591" cy="148913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друзья! 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Мы рады приветствовать Вас в нашей школьной столовой.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714" y="3923673"/>
            <a:ext cx="3832574" cy="24426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8689"/>
            <a:ext cx="10489474" cy="22316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78" y="1884508"/>
            <a:ext cx="4026168" cy="30385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" y="3825394"/>
            <a:ext cx="3438589" cy="234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9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8090" y="609600"/>
            <a:ext cx="8215911" cy="9710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в школе - один из важных факторов, определяющих здоровье подрастающего поколения. 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Вашему вниманию этапы приготовления школьного завтрака!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83772" y="2690949"/>
            <a:ext cx="3370218" cy="31742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Меню школьного завтрака: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Каша гречневая молочная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Кофейный напиток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Масло сливочное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Сыр твердый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Фрукты свежие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Хлеб пшеничный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Хлеб ржаной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2524"/>
            <a:ext cx="9522824" cy="26654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532" y="2690949"/>
            <a:ext cx="4265750" cy="316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0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57" y="609599"/>
            <a:ext cx="9575073" cy="16894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завтрака осуществляется в соответствии с технологическими картами, в которых указывается рецептура и технология приготовления блюд.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62" y="3213561"/>
            <a:ext cx="3659232" cy="2720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39" y="2169499"/>
            <a:ext cx="4247062" cy="31943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8" y="3606564"/>
            <a:ext cx="3407772" cy="25223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83552"/>
            <a:ext cx="9509761" cy="266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9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каши гречневой молочной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754" y="1293223"/>
            <a:ext cx="9744892" cy="4748139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ромываем гречневую крупу холодной водой.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2524"/>
            <a:ext cx="9627326" cy="2665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03" y="2015659"/>
            <a:ext cx="3745653" cy="28140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389" y="3377622"/>
            <a:ext cx="3976483" cy="27368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9" y="3377622"/>
            <a:ext cx="3609824" cy="27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7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каши гречневой молочной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39" y="1410790"/>
            <a:ext cx="10045337" cy="152528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Подготовленную гречневую крупу засыпаем в кипящую жидкость (молоко с водой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" y="4192524"/>
            <a:ext cx="9182563" cy="2665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15" y="2731590"/>
            <a:ext cx="2110315" cy="30592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36" y="2591263"/>
            <a:ext cx="3884240" cy="2908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148" y="2996800"/>
            <a:ext cx="3689981" cy="279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8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708" y="165463"/>
            <a:ext cx="8596668" cy="1320800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каши гречневой молочной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79978"/>
            <a:ext cx="9274002" cy="2278022"/>
          </a:xfr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91439" y="1045029"/>
            <a:ext cx="10045337" cy="1097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Добавляем соль, сахар и варим до готовности, периодически помешивая. В готовую </a:t>
            </a:r>
            <a:r>
              <a:rPr lang="ru-RU" sz="280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кашу кладем сливочное масло.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358" y="2445652"/>
            <a:ext cx="3477973" cy="23905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61" y="2522638"/>
            <a:ext cx="3470607" cy="24380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28" y="3543603"/>
            <a:ext cx="3824829" cy="271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2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7550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 кофейного напитка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9978"/>
            <a:ext cx="9444446" cy="2278022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91439" y="1384663"/>
            <a:ext cx="10045337" cy="1071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91439" y="1293223"/>
            <a:ext cx="10045337" cy="849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сваренный и процеженный кофейный напиток добавляем горячее молоко, сахар и доводим до кипения.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22" y="2599509"/>
            <a:ext cx="4185013" cy="3144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61" y="2550715"/>
            <a:ext cx="4233172" cy="31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8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587829"/>
            <a:ext cx="8596668" cy="1332411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Нарезаем сыр, сливочное масло, хлеб.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Моем фрукты.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02" y="2157082"/>
            <a:ext cx="3529269" cy="28349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89" y="2157082"/>
            <a:ext cx="3391661" cy="25307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9" y="3240962"/>
            <a:ext cx="3762254" cy="2836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2524"/>
            <a:ext cx="9274002" cy="266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8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332</TotalTime>
  <Words>142</Words>
  <Application>Microsoft Office PowerPoint</Application>
  <PresentationFormat>Широкоэкранный</PresentationFormat>
  <Paragraphs>23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Times New Roman</vt:lpstr>
      <vt:lpstr>Trebuchet MS</vt:lpstr>
      <vt:lpstr>Wingdings 3</vt:lpstr>
      <vt:lpstr>Аспект</vt:lpstr>
      <vt:lpstr>МБОУ «Далековская средняя школа  им. Демуса Б.А.»  Черноморский район Республики Крым  ПРИГОТОВЛЕНИЕ ПОВАРОМ ШКОЛЬНОЙ СТОЛОВОЙ ГОРЯЧЕГО ЗАВТРАКА  Республиканский конкурс «Лучшая школьная столовая Республики Крым» </vt:lpstr>
      <vt:lpstr>Дорогие друзья!      Мы рады приветствовать Вас в нашей школьной столовой.</vt:lpstr>
      <vt:lpstr>Питание в школе - один из важных факторов, определяющих здоровье подрастающего поколения.  Представляем Вашему вниманию этапы приготовления школьного завтрака!</vt:lpstr>
      <vt:lpstr>Приготовление завтрака осуществляется в соответствии с технологическими картами, в которых указывается рецептура и технология приготовления блюд. </vt:lpstr>
      <vt:lpstr>Приготовление каши гречневой молочной</vt:lpstr>
      <vt:lpstr>Приготовление каши гречневой молочной</vt:lpstr>
      <vt:lpstr>Приготовление каши гречневой молочной</vt:lpstr>
      <vt:lpstr>Приготовление  кофейного напитка</vt:lpstr>
      <vt:lpstr>Презентация PowerPoint</vt:lpstr>
      <vt:lpstr>Наш завтрак готов! Приятного аппетита!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Windows</dc:creator>
  <cp:lastModifiedBy>User Windows</cp:lastModifiedBy>
  <cp:revision>28</cp:revision>
  <dcterms:created xsi:type="dcterms:W3CDTF">2024-10-09T03:25:33Z</dcterms:created>
  <dcterms:modified xsi:type="dcterms:W3CDTF">2024-10-09T09:00:49Z</dcterms:modified>
</cp:coreProperties>
</file>