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9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19.05.2020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19.05.2020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19.05.2020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19.05.2020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PC\Desktop\6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304800" y="-228600"/>
            <a:ext cx="9753600" cy="7315200"/>
          </a:xfrm>
          <a:prstGeom prst="rect">
            <a:avLst/>
          </a:prstGeom>
          <a:noFill/>
        </p:spPr>
      </p:pic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571472" y="571480"/>
            <a:ext cx="7772400" cy="1362075"/>
          </a:xfrm>
        </p:spPr>
        <p:txBody>
          <a:bodyPr/>
          <a:lstStyle/>
          <a:p>
            <a:pPr algn="ctr"/>
            <a:r>
              <a:rPr lang="ru-RU" i="1" dirty="0" smtClean="0">
                <a:solidFill>
                  <a:srgbClr val="008000"/>
                </a:solidFill>
              </a:rPr>
              <a:t/>
            </a:r>
            <a:br>
              <a:rPr lang="ru-RU" i="1" dirty="0" smtClean="0">
                <a:solidFill>
                  <a:srgbClr val="008000"/>
                </a:solidFill>
              </a:rPr>
            </a:br>
            <a:r>
              <a:rPr lang="ru-RU" i="1" dirty="0" smtClean="0">
                <a:solidFill>
                  <a:srgbClr val="008000"/>
                </a:solidFill>
              </a:rPr>
              <a:t>График работы</a:t>
            </a:r>
            <a:endParaRPr lang="ru-RU" i="1" dirty="0">
              <a:solidFill>
                <a:srgbClr val="008000"/>
              </a:solidFill>
            </a:endParaRPr>
          </a:p>
        </p:txBody>
      </p:sp>
      <p:sp>
        <p:nvSpPr>
          <p:cNvPr id="5" name="Текст 4"/>
          <p:cNvSpPr>
            <a:spLocks noGrp="1"/>
          </p:cNvSpPr>
          <p:nvPr>
            <p:ph type="body" idx="1"/>
          </p:nvPr>
        </p:nvSpPr>
        <p:spPr>
          <a:xfrm>
            <a:off x="285720" y="2143116"/>
            <a:ext cx="7772400" cy="2714633"/>
          </a:xfrm>
        </p:spPr>
        <p:txBody>
          <a:bodyPr/>
          <a:lstStyle/>
          <a:p>
            <a:pPr algn="ctr"/>
            <a:r>
              <a:rPr lang="ru-RU" sz="2400" b="1" i="1" dirty="0" smtClean="0">
                <a:solidFill>
                  <a:srgbClr val="0070C0"/>
                </a:solidFill>
              </a:rPr>
              <a:t>Понедельник </a:t>
            </a:r>
            <a:r>
              <a:rPr lang="ru-RU" sz="2400" b="1" i="1" dirty="0" smtClean="0"/>
              <a:t> </a:t>
            </a:r>
            <a:r>
              <a:rPr lang="ru-RU" b="1" i="1" dirty="0" smtClean="0">
                <a:solidFill>
                  <a:schemeClr val="tx1"/>
                </a:solidFill>
              </a:rPr>
              <a:t>08.30-16.30</a:t>
            </a:r>
            <a:endParaRPr lang="ru-RU" sz="2400" b="1" i="1" dirty="0" smtClean="0">
              <a:solidFill>
                <a:schemeClr val="tx1"/>
              </a:solidFill>
            </a:endParaRPr>
          </a:p>
          <a:p>
            <a:pPr algn="ctr"/>
            <a:r>
              <a:rPr lang="ru-RU" sz="2400" b="1" i="1" dirty="0" smtClean="0">
                <a:solidFill>
                  <a:srgbClr val="0070C0"/>
                </a:solidFill>
              </a:rPr>
              <a:t>Вторник</a:t>
            </a:r>
            <a:r>
              <a:rPr lang="ru-RU" sz="2400" b="1" i="1" dirty="0" smtClean="0">
                <a:solidFill>
                  <a:srgbClr val="0070C0"/>
                </a:solidFill>
              </a:rPr>
              <a:t> </a:t>
            </a:r>
            <a:r>
              <a:rPr lang="ru-RU" sz="2400" b="1" i="1" dirty="0" smtClean="0">
                <a:solidFill>
                  <a:srgbClr val="0070C0"/>
                </a:solidFill>
              </a:rPr>
              <a:t> </a:t>
            </a:r>
            <a:r>
              <a:rPr lang="ru-RU" b="1" i="1" dirty="0" smtClean="0">
                <a:solidFill>
                  <a:schemeClr val="tx1"/>
                </a:solidFill>
              </a:rPr>
              <a:t>08.30-16.30</a:t>
            </a:r>
            <a:endParaRPr lang="ru-RU" sz="2400" b="1" i="1" dirty="0" smtClean="0">
              <a:solidFill>
                <a:schemeClr val="tx1"/>
              </a:solidFill>
            </a:endParaRPr>
          </a:p>
          <a:p>
            <a:pPr algn="ctr"/>
            <a:r>
              <a:rPr lang="ru-RU" sz="2400" b="1" i="1" dirty="0" smtClean="0">
                <a:solidFill>
                  <a:srgbClr val="0070C0"/>
                </a:solidFill>
              </a:rPr>
              <a:t>Среда  </a:t>
            </a:r>
            <a:r>
              <a:rPr lang="ru-RU" sz="2400" b="1" i="1" dirty="0" smtClean="0"/>
              <a:t> </a:t>
            </a:r>
            <a:r>
              <a:rPr lang="ru-RU" b="1" i="1" dirty="0" smtClean="0">
                <a:solidFill>
                  <a:schemeClr val="tx1"/>
                </a:solidFill>
              </a:rPr>
              <a:t>08.30-16.30</a:t>
            </a:r>
            <a:endParaRPr lang="ru-RU" sz="2400" b="1" i="1" dirty="0" smtClean="0">
              <a:solidFill>
                <a:schemeClr val="tx1"/>
              </a:solidFill>
            </a:endParaRPr>
          </a:p>
          <a:p>
            <a:pPr algn="ctr"/>
            <a:r>
              <a:rPr lang="ru-RU" sz="2400" b="1" i="1" dirty="0" smtClean="0">
                <a:solidFill>
                  <a:srgbClr val="0070C0"/>
                </a:solidFill>
              </a:rPr>
              <a:t>              Четверг  </a:t>
            </a:r>
            <a:r>
              <a:rPr lang="ru-RU" b="1" i="1" dirty="0" smtClean="0">
                <a:solidFill>
                  <a:schemeClr val="tx1"/>
                </a:solidFill>
              </a:rPr>
              <a:t>08.30-16.00</a:t>
            </a:r>
            <a:endParaRPr lang="ru-RU" sz="2400" b="1" i="1" dirty="0" smtClean="0">
              <a:solidFill>
                <a:schemeClr val="tx1"/>
              </a:solidFill>
            </a:endParaRPr>
          </a:p>
          <a:p>
            <a:pPr algn="ctr"/>
            <a:r>
              <a:rPr lang="ru-RU" sz="2400" b="1" i="1" dirty="0" smtClean="0">
                <a:solidFill>
                  <a:srgbClr val="0070C0"/>
                </a:solidFill>
              </a:rPr>
              <a:t>                           Пятница  </a:t>
            </a:r>
            <a:r>
              <a:rPr lang="ru-RU" sz="2400" b="1" i="1" dirty="0" smtClean="0"/>
              <a:t> </a:t>
            </a:r>
            <a:r>
              <a:rPr lang="ru-RU" b="1" i="1" dirty="0" smtClean="0">
                <a:solidFill>
                  <a:schemeClr val="tx1"/>
                </a:solidFill>
              </a:rPr>
              <a:t>08.30-13.00</a:t>
            </a:r>
            <a:endParaRPr lang="ru-RU" sz="1800" b="1" i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12</Words>
  <PresentationFormat>Экран (4:3)</PresentationFormat>
  <Paragraphs>6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 График работы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PC</dc:creator>
  <cp:lastModifiedBy>Пользователь Windows</cp:lastModifiedBy>
  <cp:revision>2</cp:revision>
  <dcterms:created xsi:type="dcterms:W3CDTF">2020-05-19T08:52:46Z</dcterms:created>
  <dcterms:modified xsi:type="dcterms:W3CDTF">2020-05-19T08:59:24Z</dcterms:modified>
</cp:coreProperties>
</file>