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43DE-06F5-44C7-8AA9-A7F6713C06F1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64A1-4C94-4FEA-BC74-B8D224E80E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43DE-06F5-44C7-8AA9-A7F6713C06F1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64A1-4C94-4FEA-BC74-B8D224E80E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43DE-06F5-44C7-8AA9-A7F6713C06F1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64A1-4C94-4FEA-BC74-B8D224E80E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43DE-06F5-44C7-8AA9-A7F6713C06F1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64A1-4C94-4FEA-BC74-B8D224E80E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43DE-06F5-44C7-8AA9-A7F6713C06F1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64A1-4C94-4FEA-BC74-B8D224E80E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43DE-06F5-44C7-8AA9-A7F6713C06F1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64A1-4C94-4FEA-BC74-B8D224E80E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43DE-06F5-44C7-8AA9-A7F6713C06F1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64A1-4C94-4FEA-BC74-B8D224E80E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43DE-06F5-44C7-8AA9-A7F6713C06F1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64A1-4C94-4FEA-BC74-B8D224E80E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43DE-06F5-44C7-8AA9-A7F6713C06F1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64A1-4C94-4FEA-BC74-B8D224E80E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43DE-06F5-44C7-8AA9-A7F6713C06F1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64A1-4C94-4FEA-BC74-B8D224E80E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543DE-06F5-44C7-8AA9-A7F6713C06F1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464A1-4C94-4FEA-BC74-B8D224E80E2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43DE-06F5-44C7-8AA9-A7F6713C06F1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464A1-4C94-4FEA-BC74-B8D224E80E2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i.pinimg.com/originals/24/13/6c/24136cd35ba5226f34dd7a2868c0074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8101"/>
            <a:ext cx="9753600" cy="6896101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1500166" y="857233"/>
            <a:ext cx="6929486" cy="157163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График работы инструктора по физической культуре</a:t>
            </a:r>
            <a:endParaRPr lang="ru-RU" b="1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1371600" y="2285992"/>
            <a:ext cx="7200928" cy="335280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  Понедельник 8.00 – 17.00</a:t>
            </a:r>
          </a:p>
          <a:p>
            <a:r>
              <a:rPr lang="ru-RU" sz="28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  Вторник 8.00-17.00</a:t>
            </a:r>
          </a:p>
          <a:p>
            <a:r>
              <a:rPr lang="ru-RU" sz="28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  Среда 8.00 – 17.00</a:t>
            </a:r>
          </a:p>
          <a:p>
            <a:r>
              <a:rPr lang="ru-RU" sz="28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  Четверг 8.00 – 17.00</a:t>
            </a:r>
          </a:p>
          <a:p>
            <a:r>
              <a:rPr lang="ru-RU" sz="2800" b="1" dirty="0" smtClean="0">
                <a:solidFill>
                  <a:srgbClr val="660033"/>
                </a:solidFill>
                <a:latin typeface="Times New Roman" pitchFamily="18" charset="0"/>
                <a:cs typeface="Times New Roman" pitchFamily="18" charset="0"/>
              </a:rPr>
              <a:t>    Пятница 8.00 – 17.00</a:t>
            </a:r>
            <a:endParaRPr lang="ru-RU" sz="2800" b="1" dirty="0">
              <a:solidFill>
                <a:srgbClr val="660033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29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График работы инструктора по физической культуре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График работы инструктора по физической культуре</dc:title>
  <dc:creator>Натали</dc:creator>
  <cp:lastModifiedBy>Натали</cp:lastModifiedBy>
  <cp:revision>1</cp:revision>
  <dcterms:created xsi:type="dcterms:W3CDTF">2021-01-27T10:25:28Z</dcterms:created>
  <dcterms:modified xsi:type="dcterms:W3CDTF">2021-01-27T10:31:56Z</dcterms:modified>
</cp:coreProperties>
</file>