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3" autoAdjust="0"/>
    <p:restoredTop sz="94660"/>
  </p:normalViewPr>
  <p:slideViewPr>
    <p:cSldViewPr>
      <p:cViewPr varScale="1">
        <p:scale>
          <a:sx n="72" d="100"/>
          <a:sy n="72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321E-CC0D-4928-9CC9-B7A0F3C8B3EE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0281-4C8D-441B-944E-85EA36C71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000108"/>
            <a:ext cx="4824536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Нравственно-патриотическое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на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музыкальных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занятиях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музыкальный руководитель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Велиева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К.Э.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14356"/>
            <a:ext cx="2714612" cy="15001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№27 «Аленький цветочек» г.Симферополя</a:t>
            </a:r>
            <a:endParaRPr lang="ru-RU" sz="2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260648"/>
            <a:ext cx="55801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ряде случаев можно использовать взаимосвязь музыкального и изобразительного искусства. Народная музыка включается в занятия по изобразительной деятельности, когда дети создают декоративные композиции по мотивам народных промыслов. Часто включается и устный фольклор (сказки,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потешки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пословицы, поговорки, загадки, скороговорки), что обогащает содержательную и образную сторону речи и стимулирует эмоциональные отклики детей, делает процесс восприятия народного искусства более ярким, глубоким и осознанным.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6290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645024"/>
            <a:ext cx="1650479" cy="24427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99592" y="332656"/>
            <a:ext cx="74168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Таким образом, приобщая детей к музыкальному наследию своего народа, мы воспитываем в них чувство патриотизма, а оно неотделимо от воспитания чувства национальной гордости.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1269343344_1254411220_reben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564904"/>
            <a:ext cx="3923928" cy="2617230"/>
          </a:xfrm>
          <a:prstGeom prst="roundRect">
            <a:avLst/>
          </a:prstGeom>
        </p:spPr>
      </p:pic>
      <p:pic>
        <p:nvPicPr>
          <p:cNvPr id="6" name="Рисунок 5" descr="20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661248"/>
            <a:ext cx="1019175" cy="1009650"/>
          </a:xfrm>
          <a:prstGeom prst="rect">
            <a:avLst/>
          </a:prstGeom>
        </p:spPr>
      </p:pic>
      <p:pic>
        <p:nvPicPr>
          <p:cNvPr id="7" name="Рисунок 6" descr="20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589240"/>
            <a:ext cx="1019175" cy="10096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Следующим этапом работы в этом направлении </a:t>
            </a:r>
            <a:r>
              <a:rPr lang="ru-RU" sz="2000" b="1" dirty="0" smtClean="0">
                <a:latin typeface="Bookman Old Style" pitchFamily="18" charset="0"/>
              </a:rPr>
              <a:t>является </a:t>
            </a:r>
            <a:r>
              <a:rPr lang="ru-RU" sz="2000" b="1" dirty="0">
                <a:latin typeface="Bookman Old Style" pitchFamily="18" charset="0"/>
              </a:rPr>
              <a:t>использование музыки при ознакомлении детей с образом Родины. Для ребенка-дошкольника Родина – это мама, близкие родные люди, окружающие его. Это дом, где он живет, двор, где играет, это детский сад с его воспитателями и друзьями. От того, что видит и слышит ребенок с детства, зависит формирование его сознания и отношение к окружающему. </a:t>
            </a:r>
          </a:p>
        </p:txBody>
      </p:sp>
      <p:pic>
        <p:nvPicPr>
          <p:cNvPr id="5" name="Рисунок 4" descr="1022a777515dc3c49612dbc21fb8ce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877272"/>
            <a:ext cx="846212" cy="806853"/>
          </a:xfrm>
          <a:prstGeom prst="rect">
            <a:avLst/>
          </a:prstGeom>
        </p:spPr>
      </p:pic>
      <p:pic>
        <p:nvPicPr>
          <p:cNvPr id="6" name="Рисунок 5" descr="1022a777515dc3c49612dbc21fb8ce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46212" cy="80685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Нравственное воспитание ребенка-дошкольника – это, прежде всего воспитание любви и уважения к матери. Для многих людей это слово “мама” – самое прекрасное слово на земле. Все дети любят своих мам. Они делают мамам подарки, рисуют их портреты и даже сочиняют про них стихи и сказки. Песни о маме устойчиво вошли в детский репертуар. </a:t>
            </a:r>
          </a:p>
        </p:txBody>
      </p:sp>
      <p:pic>
        <p:nvPicPr>
          <p:cNvPr id="5" name="Рисунок 4" descr="flover_00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43056"/>
            <a:ext cx="2736304" cy="3306908"/>
          </a:xfrm>
          <a:prstGeom prst="rect">
            <a:avLst/>
          </a:prstGeom>
        </p:spPr>
      </p:pic>
      <p:pic>
        <p:nvPicPr>
          <p:cNvPr id="6" name="Рисунок 5" descr="animated_cartoon_00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58614"/>
            <a:ext cx="2160240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5142964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Очень верно подметил русский писатель Ю.Я. Яковлев: “Любовь к Родине начинается с любви к матери. А человек начинается с его отношения к матери. И все лучшее, что в человеке, достается ему от матери”.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08302ae31c07f212adc2d605de0270d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5135612" cy="3910966"/>
          </a:xfrm>
          <a:prstGeom prst="plaque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babochka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60648"/>
            <a:ext cx="1171575" cy="1219200"/>
          </a:xfrm>
          <a:prstGeom prst="rect">
            <a:avLst/>
          </a:prstGeom>
        </p:spPr>
      </p:pic>
      <p:pic>
        <p:nvPicPr>
          <p:cNvPr id="7" name="Рисунок 6" descr="babochka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49090">
            <a:off x="502855" y="222148"/>
            <a:ext cx="1171575" cy="1219200"/>
          </a:xfrm>
          <a:prstGeom prst="rect">
            <a:avLst/>
          </a:prstGeom>
        </p:spPr>
      </p:pic>
      <p:pic>
        <p:nvPicPr>
          <p:cNvPr id="8" name="Рисунок 7" descr="babochka0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2636912"/>
            <a:ext cx="857250" cy="2324100"/>
          </a:xfrm>
          <a:prstGeom prst="rect">
            <a:avLst/>
          </a:prstGeom>
        </p:spPr>
      </p:pic>
      <p:pic>
        <p:nvPicPr>
          <p:cNvPr id="9" name="Рисунок 8" descr="babochka0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08920"/>
            <a:ext cx="857250" cy="23241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004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Выразительность музыкального языка, яркость и поэтичность стихов помогают детям почувствовать теплоту и сердечность песен, воспевающих красоту родной природы. В репертуаре программы по музыке много музыкальных произведений, в которых переданы образы хорошо знакомых детям животных и птиц. Дети с огромным удовольствием передают с помощью выразительных движений эти образы. Помимо этого в разделе слушания музыки программой предлагается </a:t>
            </a:r>
            <a:r>
              <a:rPr lang="ru-RU" sz="2000" b="1" dirty="0" smtClean="0">
                <a:latin typeface="Bookman Old Style" pitchFamily="18" charset="0"/>
              </a:rPr>
              <a:t>  инструментальная музыка, </a:t>
            </a:r>
            <a:r>
              <a:rPr lang="ru-RU" sz="2000" b="1" dirty="0">
                <a:latin typeface="Bookman Old Style" pitchFamily="18" charset="0"/>
              </a:rPr>
              <a:t>характеризующая образы природы.</a:t>
            </a:r>
          </a:p>
        </p:txBody>
      </p:sp>
      <p:pic>
        <p:nvPicPr>
          <p:cNvPr id="5" name="Рисунок 4" descr="ptisa0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24944"/>
            <a:ext cx="2068431" cy="3619754"/>
          </a:xfrm>
          <a:prstGeom prst="rect">
            <a:avLst/>
          </a:prstGeom>
        </p:spPr>
      </p:pic>
      <p:pic>
        <p:nvPicPr>
          <p:cNvPr id="7" name="Рисунок 6" descr="Ptic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1876425" cy="1828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88640"/>
            <a:ext cx="8604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Тематические праздники (осенние, зимние, весенние)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направляют внимание детей на те или иные явления, отраженные в музыке, развивают способность сравнивать реальные образы окружающего с художественными образами музыкальных произведений.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Эта атмосфера радостной встречи с родной природой надолго остается в памяти ребенка, способствуя формированию его сознания как гражданина и патриота.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bestgif_narod_ru_5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517232"/>
            <a:ext cx="3381375" cy="1162050"/>
          </a:xfrm>
          <a:prstGeom prst="rect">
            <a:avLst/>
          </a:prstGeom>
        </p:spPr>
      </p:pic>
      <p:pic>
        <p:nvPicPr>
          <p:cNvPr id="8" name="Рисунок 7" descr="flover_00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1470479" cy="1728192"/>
          </a:xfrm>
          <a:prstGeom prst="rect">
            <a:avLst/>
          </a:prstGeom>
        </p:spPr>
      </p:pic>
      <p:pic>
        <p:nvPicPr>
          <p:cNvPr id="9" name="Рисунок 8" descr="flover_00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3356992"/>
            <a:ext cx="1427981" cy="167824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2132856"/>
            <a:ext cx="77768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Особое значение в рамках нравственно-патриотического воспитания имеет тема “Защитников Отечества”. Эта тема очень любима детьми, тем более что основную массу наших воспитанников составляют мальчишки. Песни этой тематики легко запоминаются ребятами. Особенно популярны у них “Бравые солдаты”, муз. А.Филиппенко и “Будем в армии служить”, муз.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Ю.Чичкова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Они написаны в темпе марша, содержание их созвучно с желанием ребят быть сильными и смелыми как защитники нашей Родины.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0_1afbf_9dd5e670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48680"/>
            <a:ext cx="1304925" cy="1247775"/>
          </a:xfrm>
          <a:prstGeom prst="rect">
            <a:avLst/>
          </a:prstGeom>
        </p:spPr>
      </p:pic>
      <p:pic>
        <p:nvPicPr>
          <p:cNvPr id="6" name="Рисунок 5" descr="0_1e275_1faeb5e6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76672"/>
            <a:ext cx="1152525" cy="762000"/>
          </a:xfrm>
          <a:prstGeom prst="rect">
            <a:avLst/>
          </a:prstGeom>
        </p:spPr>
      </p:pic>
      <p:pic>
        <p:nvPicPr>
          <p:cNvPr id="7" name="Рисунок 6" descr="0_19f27_b517cdf4_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60648"/>
            <a:ext cx="1428750" cy="1143000"/>
          </a:xfrm>
          <a:prstGeom prst="rect">
            <a:avLst/>
          </a:prstGeom>
        </p:spPr>
      </p:pic>
      <p:pic>
        <p:nvPicPr>
          <p:cNvPr id="8" name="Рисунок 7" descr="01ecce1c8470714e16a05304f7f04d1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5949280"/>
            <a:ext cx="4820505" cy="5874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260648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Говоря о защитниках нашей Родины, нельзя оставлять без внимания и тему Великой Победы. В этой теме  раскрывается  величие подвига советского солдата, происходит знакомство детей с песнями тех времен и о тех временах. Музыкальные впечатления дошкольников опираются на знания, полученные на занятиях по ознакомлению с окружающим, на впечатления от экскурсий к памятникам погибших воинов. Эти мероприятия надолго остаются в памяти ребят и являются важнейшим фактором в формировании их морального облика и духовного воспитания.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_51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529042"/>
            <a:ext cx="1599427" cy="1764701"/>
          </a:xfrm>
          <a:prstGeom prst="rect">
            <a:avLst/>
          </a:prstGeom>
        </p:spPr>
      </p:pic>
      <p:pic>
        <p:nvPicPr>
          <p:cNvPr id="10" name="Рисунок 9" descr="_51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06070"/>
            <a:ext cx="1584176" cy="1747874"/>
          </a:xfrm>
          <a:prstGeom prst="rect">
            <a:avLst/>
          </a:prstGeom>
        </p:spPr>
      </p:pic>
      <p:pic>
        <p:nvPicPr>
          <p:cNvPr id="11" name="Рисунок 10" descr="2e47fc22145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905500"/>
            <a:ext cx="4286250" cy="9525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4261" y="-543196"/>
            <a:ext cx="10408829" cy="7806622"/>
          </a:xfrm>
        </p:spPr>
      </p:pic>
    </p:spTree>
    <p:extLst>
      <p:ext uri="{BB962C8B-B14F-4D97-AF65-F5344CB8AC3E}">
        <p14:creationId xmlns:p14="http://schemas.microsoft.com/office/powerpoint/2010/main" xmlns="" val="238542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91880" y="332656"/>
            <a:ext cx="53640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Нравственное воспитание – это длительный процесс, в котором детский сад является очень важным звеном. Смысл этого процесса заключается в постепенном осознании и принятии ребенком нравственных, моральных и поведенческих норм и правил, принятых в определенном социуме.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0_253a6_2643796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89040"/>
            <a:ext cx="3323860" cy="2492895"/>
          </a:xfrm>
          <a:prstGeom prst="round2DiagRect">
            <a:avLst/>
          </a:prstGeom>
        </p:spPr>
      </p:pic>
      <p:pic>
        <p:nvPicPr>
          <p:cNvPr id="7" name="Рисунок 6" descr="stars_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066800" cy="10191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51920" y="2204864"/>
            <a:ext cx="4968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Дошкольный возраст – фундамент общего развития ребенка, стартовый период всех высоких человеческих начал. Сохранить человеческое в   детях, заложить нравственные основы, которые сделают их более устойчивыми к нежелательным влияниям, учить их правилам общения и умению жить среди людей – вот главные идеи воспитания нравственно-патриотических чувств у дошкольников.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31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472">
            <a:off x="407964" y="621370"/>
            <a:ext cx="3722915" cy="2792187"/>
          </a:xfrm>
          <a:prstGeom prst="cloud">
            <a:avLst/>
          </a:prstGeom>
        </p:spPr>
      </p:pic>
      <p:pic>
        <p:nvPicPr>
          <p:cNvPr id="7" name="Рисунок 6" descr="3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57192"/>
            <a:ext cx="1504950" cy="1504950"/>
          </a:xfrm>
          <a:prstGeom prst="rect">
            <a:avLst/>
          </a:prstGeom>
        </p:spPr>
      </p:pic>
      <p:pic>
        <p:nvPicPr>
          <p:cNvPr id="8" name="Рисунок 7" descr="3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60648"/>
            <a:ext cx="1504950" cy="15049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Невозможно переоценить роль музыки в нравственно-патриотическом воспитании дошкольников. Ярко выплеснуть свои эмоции, выразить свое любовное отношение к тому уголку Родины, в котором он живет, ребенку помогает обстановка праздников и развлечений. Помимо этого формирование таких качеств, как коллективизм, любовь к своему дому, бережное отношение к природе, постоянно осуществляется и на музыкальных занятиях. Дети учатся сопереживать, упражняются в хороших поступках, сами не замечая этого.</a:t>
            </a:r>
          </a:p>
        </p:txBody>
      </p:sp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464313" cy="2540496"/>
          </a:xfrm>
          <a:prstGeom prst="cloudCallout">
            <a:avLst/>
          </a:prstGeom>
        </p:spPr>
      </p:pic>
      <p:pic>
        <p:nvPicPr>
          <p:cNvPr id="7" name="Рисунок 6" descr="7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9319">
            <a:off x="5652120" y="764704"/>
            <a:ext cx="2200275" cy="2047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97625">
            <a:off x="539552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Bookman Old Style" pitchFamily="18" charset="0"/>
              </a:rPr>
              <a:t>“Музыка – необходимый душевный атрибут человеческого существования</a:t>
            </a:r>
            <a:r>
              <a:rPr lang="ru-RU" sz="3200" b="1" dirty="0" smtClean="0">
                <a:latin typeface="Bookman Old Style" pitchFamily="18" charset="0"/>
              </a:rPr>
              <a:t>”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Аристотель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872208" cy="242095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353763">
            <a:off x="3785352" y="4246219"/>
            <a:ext cx="4785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man Old Style" pitchFamily="18" charset="0"/>
              </a:rPr>
              <a:t>“Дело искусства – </a:t>
            </a:r>
            <a:endParaRPr lang="ru-RU" sz="3600" b="1" dirty="0" smtClean="0"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latin typeface="Bookman Old Style" pitchFamily="18" charset="0"/>
              </a:rPr>
              <a:t>сохранять </a:t>
            </a:r>
            <a:r>
              <a:rPr lang="ru-RU" sz="3600" b="1" dirty="0">
                <a:latin typeface="Bookman Old Style" pitchFamily="18" charset="0"/>
              </a:rPr>
              <a:t>душу</a:t>
            </a:r>
            <a:r>
              <a:rPr lang="ru-RU" sz="3600" b="1" dirty="0" smtClean="0">
                <a:latin typeface="Bookman Old Style" pitchFamily="18" charset="0"/>
              </a:rPr>
              <a:t>”</a:t>
            </a:r>
          </a:p>
          <a:p>
            <a:pPr algn="ctr"/>
            <a:r>
              <a:rPr lang="ru-RU" sz="3600" b="1" dirty="0" smtClean="0">
                <a:latin typeface="Bookman Old Style" pitchFamily="18" charset="0"/>
              </a:rPr>
              <a:t>В.Распутин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73016"/>
            <a:ext cx="1994622" cy="3022154"/>
          </a:xfrm>
          <a:prstGeom prst="flowChartAlternateProcess">
            <a:avLst/>
          </a:prstGeom>
        </p:spPr>
      </p:pic>
      <p:pic>
        <p:nvPicPr>
          <p:cNvPr id="10" name="Рисунок 9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0"/>
            <a:ext cx="395536" cy="1047750"/>
          </a:xfrm>
          <a:prstGeom prst="rect">
            <a:avLst/>
          </a:prstGeom>
        </p:spPr>
      </p:pic>
      <p:pic>
        <p:nvPicPr>
          <p:cNvPr id="11" name="Рисунок 10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836712"/>
            <a:ext cx="395536" cy="1047750"/>
          </a:xfrm>
          <a:prstGeom prst="rect">
            <a:avLst/>
          </a:prstGeom>
        </p:spPr>
      </p:pic>
      <p:pic>
        <p:nvPicPr>
          <p:cNvPr id="12" name="Рисунок 11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1844824"/>
            <a:ext cx="395536" cy="1047750"/>
          </a:xfrm>
          <a:prstGeom prst="rect">
            <a:avLst/>
          </a:prstGeom>
        </p:spPr>
      </p:pic>
      <p:pic>
        <p:nvPicPr>
          <p:cNvPr id="13" name="Рисунок 12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2852936"/>
            <a:ext cx="395536" cy="1047750"/>
          </a:xfrm>
          <a:prstGeom prst="rect">
            <a:avLst/>
          </a:prstGeom>
        </p:spPr>
      </p:pic>
      <p:pic>
        <p:nvPicPr>
          <p:cNvPr id="14" name="Рисунок 13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3789040"/>
            <a:ext cx="395536" cy="1047750"/>
          </a:xfrm>
          <a:prstGeom prst="rect">
            <a:avLst/>
          </a:prstGeom>
        </p:spPr>
      </p:pic>
      <p:pic>
        <p:nvPicPr>
          <p:cNvPr id="15" name="Рисунок 14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4797152"/>
            <a:ext cx="395536" cy="1047750"/>
          </a:xfrm>
          <a:prstGeom prst="rect">
            <a:avLst/>
          </a:prstGeom>
        </p:spPr>
      </p:pic>
      <p:pic>
        <p:nvPicPr>
          <p:cNvPr id="16" name="Рисунок 15" descr="6253718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5810250"/>
            <a:ext cx="395536" cy="10477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564904"/>
            <a:ext cx="4176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Суть нравственно-патриотического воспитания состоит в том, чтобы посеять и взрастить в детской душе семена любви к родной природе, к родному дому и семье, к истории и культуре страны, созданной трудами родных и близких людей, тех, кого зовут соотечественниками.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55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1822">
            <a:off x="4620141" y="912210"/>
            <a:ext cx="3955672" cy="2612010"/>
          </a:xfrm>
          <a:prstGeom prst="teardrop">
            <a:avLst/>
          </a:prstGeom>
        </p:spPr>
      </p:pic>
      <p:pic>
        <p:nvPicPr>
          <p:cNvPr id="6" name="Рисунок 5" descr="File1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20688"/>
            <a:ext cx="1333500" cy="1524000"/>
          </a:xfrm>
          <a:prstGeom prst="rect">
            <a:avLst/>
          </a:prstGeom>
        </p:spPr>
      </p:pic>
      <p:pic>
        <p:nvPicPr>
          <p:cNvPr id="7" name="Рисунок 6" descr="File1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653136"/>
            <a:ext cx="1333500" cy="1524000"/>
          </a:xfrm>
          <a:prstGeom prst="rect">
            <a:avLst/>
          </a:prstGeom>
        </p:spPr>
      </p:pic>
      <p:pic>
        <p:nvPicPr>
          <p:cNvPr id="9" name="Рисунок 8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6453336"/>
            <a:ext cx="5010150" cy="219075"/>
          </a:xfrm>
          <a:prstGeom prst="rect">
            <a:avLst/>
          </a:prstGeom>
        </p:spPr>
      </p:pic>
      <p:pic>
        <p:nvPicPr>
          <p:cNvPr id="10" name="Рисунок 9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88640"/>
            <a:ext cx="5010150" cy="219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99992" y="476672"/>
            <a:ext cx="4067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Большие потенциальные возможности нравственно-патриотического воздействия заключаются в народной музыке. Народные музыкальные произведения ненавязчиво, часто в веселой игровой форме знакомят детей с обычаями и бытом русского народа, трудом, бережным отношением к природе, жизнелюбием, чувством юмора.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4191d1d9378432b778d6d6f815c3c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847725" cy="971550"/>
          </a:xfrm>
          <a:prstGeom prst="rect">
            <a:avLst/>
          </a:prstGeom>
        </p:spPr>
      </p:pic>
      <p:pic>
        <p:nvPicPr>
          <p:cNvPr id="6" name="Рисунок 5" descr="4191d1d9378432b778d6d6f815c3c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47725" cy="971550"/>
          </a:xfrm>
          <a:prstGeom prst="rect">
            <a:avLst/>
          </a:prstGeom>
        </p:spPr>
      </p:pic>
      <p:pic>
        <p:nvPicPr>
          <p:cNvPr id="7" name="Рисунок 6" descr="9c992e37dcb44c875ec252d0bb9dbf5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7745">
            <a:off x="467544" y="3645024"/>
            <a:ext cx="3308581" cy="24814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Произведения русского музыкального и устного народного творчества, используемые в работе с дошкольниками, просты, образны, мелодичны, поэтому дети их быстро усваивают. Интонационные достоинства песен позволяют детям использовать их как в младшем возрасте, так и в старшем. Эти песни способствуют развитию первоначальных певческих навыков у детей младшего возраста. В старшем возрасте они очень эффективны в качестве распевания.</a:t>
            </a:r>
          </a:p>
        </p:txBody>
      </p:sp>
      <p:pic>
        <p:nvPicPr>
          <p:cNvPr id="5" name="Рисунок 4" descr="70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149080"/>
            <a:ext cx="2070522" cy="2260915"/>
          </a:xfrm>
          <a:prstGeom prst="rect">
            <a:avLst/>
          </a:prstGeom>
        </p:spPr>
      </p:pic>
      <p:pic>
        <p:nvPicPr>
          <p:cNvPr id="6" name="Рисунок 5" descr="94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48680"/>
            <a:ext cx="1951825" cy="19237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1628800"/>
            <a:ext cx="4860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Сила воздействия на ребенка произведений народного творчества возрастает, если ознакомление с ними осуществляется на основе собственной деятельности дошкольника. Исходя из этого, в работе с детьми необходимо добиваться, чтобы они были не только активными слушателями и зрителями, но и активными исполнителями песен, плясок, хороводов, музыкальных игр и т.п., активно включались в работу и по подготовке к праздникам и развлечениям.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390" cy="1035029"/>
          </a:xfrm>
          <a:prstGeom prst="rect">
            <a:avLst/>
          </a:prstGeom>
        </p:spPr>
      </p:pic>
      <p:pic>
        <p:nvPicPr>
          <p:cNvPr id="6" name="Рисунок 5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255390" cy="1035029"/>
          </a:xfrm>
          <a:prstGeom prst="rect">
            <a:avLst/>
          </a:prstGeom>
        </p:spPr>
      </p:pic>
      <p:pic>
        <p:nvPicPr>
          <p:cNvPr id="7" name="Рисунок 6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8610" y="5822971"/>
            <a:ext cx="1255390" cy="1035029"/>
          </a:xfrm>
          <a:prstGeom prst="rect">
            <a:avLst/>
          </a:prstGeom>
        </p:spPr>
      </p:pic>
      <p:pic>
        <p:nvPicPr>
          <p:cNvPr id="9" name="Рисунок 8" descr="babochka07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2564904"/>
            <a:ext cx="495300" cy="1514475"/>
          </a:xfrm>
          <a:prstGeom prst="rect">
            <a:avLst/>
          </a:prstGeom>
        </p:spPr>
      </p:pic>
      <p:pic>
        <p:nvPicPr>
          <p:cNvPr id="10" name="Рисунок 9" descr="star0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60648"/>
            <a:ext cx="5133975" cy="1104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980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№27 «Аленький цветочек» г.Симферополя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на музыкальных занятиях</dc:title>
  <dc:creator>Neffy</dc:creator>
  <cp:keywords>Презентация Neffy</cp:keywords>
  <cp:lastModifiedBy>Пользователь Windows</cp:lastModifiedBy>
  <cp:revision>25</cp:revision>
  <dcterms:created xsi:type="dcterms:W3CDTF">2013-03-30T12:40:57Z</dcterms:created>
  <dcterms:modified xsi:type="dcterms:W3CDTF">2018-08-13T05:51:39Z</dcterms:modified>
  <cp:category>Дошкольное образование</cp:category>
  <cp:contentStatus>Нравственно-патриотическое воспитание детей на музыкальных занятиях</cp:contentStatus>
</cp:coreProperties>
</file>