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9" r:id="rId4"/>
    <p:sldId id="259" r:id="rId5"/>
    <p:sldId id="260" r:id="rId6"/>
    <p:sldId id="261" r:id="rId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"/>
              <a:t>Макет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"/>
              <a:t>Подзаголовок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2C4CC-A7B1-815F-1CB2-6D12790E9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844316"/>
            <a:ext cx="6261710" cy="374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Макет заголовка и объектов со списком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 sz="3500" b="1"/>
              <a:t>Добавьте первый пункт списка</a:t>
            </a:r>
          </a:p>
          <a:p>
            <a:pPr rtl="0"/>
            <a:r>
              <a:rPr lang="ru" sz="3500" b="1"/>
              <a:t>Добавьте второй пункт списка</a:t>
            </a:r>
          </a:p>
          <a:p>
            <a:pPr rtl="0"/>
            <a:r>
              <a:rPr lang="ru" sz="3500" b="1"/>
              <a:t>Добавьте третий пункт списка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1203E2-E1BD-6380-6FAF-1915A4C59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208213" y="780681"/>
            <a:ext cx="8114608" cy="772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DAC07-EFE3-0379-0EA9-B2EA64797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18" y="1505216"/>
            <a:ext cx="7083944" cy="42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Макет двух типов объектов с таблицей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D285A73-99E0-366B-26A5-BADCD4B5D7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69" y="586154"/>
            <a:ext cx="8056018" cy="5128846"/>
          </a:xfr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08BE16D4-9A0E-1B42-7CC5-8011920BA2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ECC7CB5-A49C-C432-99F4-EC53FE2F1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34" y="304800"/>
            <a:ext cx="5410200" cy="4051300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2606AD4-D9C1-2236-A874-8808C17D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6013BA-CA9C-51F6-DD73-A6481D79A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29" y="2917186"/>
            <a:ext cx="5269571" cy="39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Макет заголовка раздела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"/>
              <a:t>Подзаголовок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3CD60-7186-2FDE-E567-DBB56AFE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66" y="166760"/>
            <a:ext cx="5742541" cy="42945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D0A85-05EB-A223-7E01-AC570B1D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21" y="1091485"/>
            <a:ext cx="4623976" cy="57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Макет рисунка с подписью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2C3C4-0F83-76A1-D805-053DECEC3B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3108"/>
          <a:stretch/>
        </p:blipFill>
        <p:spPr>
          <a:xfrm>
            <a:off x="1342984" y="635986"/>
            <a:ext cx="6700350" cy="4620931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ru"/>
              <a:t>Подпись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FF9F7-55EA-457D-9DC9-476797A85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52" y="1535955"/>
            <a:ext cx="3581120" cy="46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97</Words>
  <Application>Microsoft Office PowerPoint</Application>
  <PresentationFormat>Широкоэкранный</PresentationFormat>
  <Paragraphs>39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Играющие дети 16 х 9</vt:lpstr>
      <vt:lpstr>Макет заголовка</vt:lpstr>
      <vt:lpstr>Макет заголовка и объектов со списком</vt:lpstr>
      <vt:lpstr>Макет двух типов объектов с таблицей</vt:lpstr>
      <vt:lpstr>Презентация PowerPoint</vt:lpstr>
      <vt:lpstr>Макет заголовка раздела</vt:lpstr>
      <vt:lpstr>Макет рисунка с подписью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Эльмаз Шабутова</dc:creator>
  <cp:lastModifiedBy>Эльмаз Шабутова</cp:lastModifiedBy>
  <cp:revision>2</cp:revision>
  <dcterms:created xsi:type="dcterms:W3CDTF">2024-11-25T05:48:08Z</dcterms:created>
  <dcterms:modified xsi:type="dcterms:W3CDTF">2024-11-25T06:04:57Z</dcterms:modified>
</cp:coreProperties>
</file>