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9" r:id="rId4"/>
    <p:sldId id="259" r:id="rId5"/>
    <p:sldId id="260" r:id="rId6"/>
    <p:sldId id="261" r:id="rId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6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4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73F7AA83-DE31-4E93-AB07-EF7FB05F667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35E2820-AFE1-45FA-949E-17BDB534E1D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Заполнитель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образ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4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/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01.09.2016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"/>
              <a:t>Макет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"/>
              <a:t>Подзаголовок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42C4CC-A7B1-815F-1CB2-6D12790E90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3" y="844316"/>
            <a:ext cx="6261710" cy="374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Макет заголовка и объектов со списком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" sz="3500" b="1"/>
              <a:t>Добавьте первый пункт списка</a:t>
            </a:r>
          </a:p>
          <a:p>
            <a:pPr rtl="0"/>
            <a:r>
              <a:rPr lang="ru" sz="3500" b="1"/>
              <a:t>Добавьте второй пункт списка</a:t>
            </a:r>
          </a:p>
          <a:p>
            <a:pPr rtl="0"/>
            <a:r>
              <a:rPr lang="ru" sz="3500" b="1"/>
              <a:t>Добавьте третий пункт списка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1203E2-E1BD-6380-6FAF-1915A4C59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208213" y="780681"/>
            <a:ext cx="8114608" cy="77202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C4DAC07-EFE3-0379-0EA9-B2EA647975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518" y="1505216"/>
            <a:ext cx="7083944" cy="429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Макет двух типов объектов с таблицей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D285A73-99E0-366B-26A5-BADCD4B5D7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769" y="586154"/>
            <a:ext cx="8056018" cy="5128846"/>
          </a:xfr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08BE16D4-9A0E-1B42-7CC5-8011920BA2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6616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5ECC7CB5-A49C-C432-99F4-EC53FE2F13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234" y="304800"/>
            <a:ext cx="5410200" cy="4051300"/>
          </a:xfr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2606AD4-D9C1-2236-A874-8808C17DD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6013BA-CA9C-51F6-DD73-A6481D79A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429" y="2917186"/>
            <a:ext cx="5269571" cy="394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06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Макет заголовка раздела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"/>
              <a:t>Подзаголовок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43CD60-7186-2FDE-E567-DBB56AFE6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266" y="166760"/>
            <a:ext cx="5742541" cy="42945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0D0A85-05EB-A223-7E01-AC570B1D6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921" y="1091485"/>
            <a:ext cx="4623976" cy="576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6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"/>
              <a:t>Макет рисунка с подписью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82C3C4-0F83-76A1-D805-053DECEC3BE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8" b="3108"/>
          <a:stretch/>
        </p:blipFill>
        <p:spPr>
          <a:xfrm>
            <a:off x="1342984" y="635986"/>
            <a:ext cx="6700350" cy="4620931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ru"/>
              <a:t>Подпись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23FF9F7-55EA-457D-9DC9-476797A856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652" y="1535955"/>
            <a:ext cx="3581120" cy="462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</p:sld>
</file>

<file path=ppt/theme/theme1.xml><?xml version="1.0" encoding="utf-8"?>
<a:theme xmlns:a="http://schemas.openxmlformats.org/drawingml/2006/main" name="Играющие дети 16 х 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61_TF03461883" id="{671D4EC8-F0D2-4082-A1EE-2E45D761EB1A}" vid="{F8D861EF-0C3B-4A7E-8226-1AE546DA2581}"/>
    </a:ext>
  </a:extLst>
</a:theme>
</file>

<file path=ppt/theme/theme2.xml><?xml version="1.0" encoding="utf-8"?>
<a:theme xmlns:a="http://schemas.openxmlformats.org/drawingml/2006/main" name="Тем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97</Words>
  <Application>Microsoft Office PowerPoint</Application>
  <PresentationFormat>Широкоэкранный</PresentationFormat>
  <Paragraphs>39</Paragraphs>
  <Slides>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Играющие дети 16 х 9</vt:lpstr>
      <vt:lpstr>Макет заголовка</vt:lpstr>
      <vt:lpstr>Макет заголовка и объектов со списком</vt:lpstr>
      <vt:lpstr>Макет двух типов объектов с таблицей</vt:lpstr>
      <vt:lpstr>Презентация PowerPoint</vt:lpstr>
      <vt:lpstr>Макет заголовка раздела</vt:lpstr>
      <vt:lpstr>Макет рисунка с подписью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Эльмаз Шабутова</dc:creator>
  <cp:lastModifiedBy>Эльмаз Шабутова</cp:lastModifiedBy>
  <cp:revision>2</cp:revision>
  <dcterms:created xsi:type="dcterms:W3CDTF">2024-11-25T05:48:08Z</dcterms:created>
  <dcterms:modified xsi:type="dcterms:W3CDTF">2024-11-25T06:04:57Z</dcterms:modified>
</cp:coreProperties>
</file>