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6" r:id="rId24"/>
    <p:sldId id="279" r:id="rId25"/>
    <p:sldId id="277" r:id="rId26"/>
    <p:sldId id="278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1" autoAdjust="0"/>
    <p:restoredTop sz="94660"/>
  </p:normalViewPr>
  <p:slideViewPr>
    <p:cSldViewPr snapToGrid="0">
      <p:cViewPr>
        <p:scale>
          <a:sx n="57" d="100"/>
          <a:sy n="57" d="100"/>
        </p:scale>
        <p:origin x="-15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550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3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872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410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231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83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31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49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98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574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518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18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63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034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06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65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4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25CD35-83DC-4944-9941-3C8C4057927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37CA71-434C-4968-A895-D183BEE68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63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Путешествие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прошлое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телефона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9091" y="5098473"/>
            <a:ext cx="6653932" cy="175952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Подготовила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воспитатель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МБДОУ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№27 «Аленький цветочек» г.Симферополя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Аблязизова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Ление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Шевкетовна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9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237065"/>
            <a:ext cx="9652000" cy="6451601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6794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0" y="-96982"/>
            <a:ext cx="4645024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ПЕРВЫЕ ТЕЛЕФОННЫЕ АППАРАТЫ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71380"/>
            <a:ext cx="5778717" cy="4334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39636"/>
            <a:ext cx="5500255" cy="4854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7881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0"/>
            <a:ext cx="5187952" cy="2658533"/>
          </a:xfrm>
        </p:spPr>
        <p:txBody>
          <a:bodyPr>
            <a:normAutofit/>
          </a:bodyPr>
          <a:lstStyle/>
          <a:p>
            <a:r>
              <a:rPr lang="ru-RU" dirty="0" smtClean="0"/>
              <a:t>Со временем изобретатели, придумывали новые телефонные аппараты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" y="2815279"/>
            <a:ext cx="6321931" cy="4042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0"/>
            <a:ext cx="5519737" cy="43641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7107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982" y="96982"/>
            <a:ext cx="9882042" cy="234141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Позднее виды телефонов менялись и люди изобрели телефоны с диском, для набора номера, палец вставляли в отверстия на диске, помеченные цифрами и крутили диск. Это было не очень удобно: уставал палец, диск вращался медленно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4" y="2666998"/>
            <a:ext cx="9758363" cy="4191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2114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206432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Поэтому диск заменяли кнопками. У многих такие телефоны есть и сейчас, но таким аппаратом можно было пользоваться, находясь в помещении, с собой его взять нельзя.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9" y="2396837"/>
            <a:ext cx="5624944" cy="4461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1965726"/>
            <a:ext cx="4031672" cy="4892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897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58162" y="1454727"/>
            <a:ext cx="10852438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5837" y="528639"/>
            <a:ext cx="4586287" cy="5614986"/>
          </a:xfrm>
        </p:spPr>
        <p:txBody>
          <a:bodyPr>
            <a:normAutofit/>
          </a:bodyPr>
          <a:lstStyle/>
          <a:p>
            <a:r>
              <a:rPr lang="ru-RU" sz="3200" dirty="0"/>
              <a:t>Ученые снова стали думать, как телефон сделать удобным для общения и передачи информации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И вот изобрели мобильный </a:t>
            </a:r>
            <a:endParaRPr lang="ru-RU" sz="3200" dirty="0" smtClean="0"/>
          </a:p>
          <a:p>
            <a:r>
              <a:rPr lang="ru-RU" sz="3200" dirty="0" smtClean="0"/>
              <a:t>телефон</a:t>
            </a:r>
            <a:r>
              <a:rPr lang="ru-RU" sz="3200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31" y="252412"/>
            <a:ext cx="5793869" cy="626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227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3" y="0"/>
            <a:ext cx="109450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</a:t>
            </a:r>
            <a:r>
              <a:rPr lang="ru-RU" sz="3200" dirty="0" smtClean="0"/>
              <a:t>обильный – означает переносной его можно брать с собой и общаться, где бы ты не находился.  Давайте рассмотрим телефонные аппараты…В некоторые современные аппараты встроены автоответчики, если нас нет дома человек, который вам звонил, может оставить сообщение для вас.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55" y="3443289"/>
            <a:ext cx="3277105" cy="3275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91" y="2554544"/>
            <a:ext cx="3738563" cy="3117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816">
            <a:off x="257710" y="3142815"/>
            <a:ext cx="4517821" cy="2653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5229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110836"/>
            <a:ext cx="10113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 каждого телефона есть свой номер. Это помогает нам позвонить именно тому человеку, которому нужно. А какие номера должен знать каждый человек в нашей стране? </a:t>
            </a:r>
          </a:p>
          <a:p>
            <a:pPr algn="ctr"/>
            <a:r>
              <a:rPr lang="ru-RU" sz="3200" dirty="0" smtClean="0"/>
              <a:t>телефоны служб: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пожарной службы, полиции, скорой  помощи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5" y="3157825"/>
            <a:ext cx="8271164" cy="3700176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450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0"/>
            <a:ext cx="7489029" cy="6129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8372474" y="2300289"/>
            <a:ext cx="381952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7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27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3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8" y="97971"/>
            <a:ext cx="7815261" cy="6174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8543925" y="2700338"/>
            <a:ext cx="52149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4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620" y="360218"/>
            <a:ext cx="10143403" cy="202276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- Давным-давно, когда люди жили в пещерах и одевались в шкуры животных, они не умели говорить, но им приходилось общаться друг с другом</a:t>
            </a:r>
            <a:r>
              <a:rPr lang="ru-RU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20" y="2175163"/>
            <a:ext cx="4364182" cy="4294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9" y="2175163"/>
            <a:ext cx="5774926" cy="4294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2777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72" y="0"/>
            <a:ext cx="7719751" cy="5514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8858250" y="2614614"/>
            <a:ext cx="36861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4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38546"/>
            <a:ext cx="10280072" cy="663892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2454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95" y="0"/>
            <a:ext cx="7358989" cy="671791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8331200" y="2967335"/>
            <a:ext cx="372225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7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7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16" y="0"/>
            <a:ext cx="4257675" cy="5600700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91" y="2290987"/>
            <a:ext cx="4660217" cy="4567013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3282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32" y="304800"/>
            <a:ext cx="7688231" cy="607906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8652933" y="2590800"/>
            <a:ext cx="41148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7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7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2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6" y="124691"/>
            <a:ext cx="8368144" cy="640079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846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61" y="147653"/>
            <a:ext cx="7576572" cy="6456347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8686801" y="2610683"/>
            <a:ext cx="392853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7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27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1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0"/>
            <a:ext cx="10848109" cy="6179127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0773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0"/>
            <a:ext cx="10513724" cy="1579418"/>
          </a:xfrm>
        </p:spPr>
        <p:txBody>
          <a:bodyPr>
            <a:noAutofit/>
          </a:bodyPr>
          <a:lstStyle/>
          <a:p>
            <a:r>
              <a:rPr lang="ru-RU" sz="3200" dirty="0"/>
              <a:t>-Шло время, люди научились говорить, строили себе жилища, разводили хозяйство и продолжали искать новые способы передачи информации.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03" y="3014662"/>
            <a:ext cx="5747633" cy="3724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3" y="1579418"/>
            <a:ext cx="5872638" cy="3933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0915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Если необходимо было сообщить какую-то новость в другую деревню, люди забирались на высокую гору и разводили костер, позже использовали звуки </a:t>
            </a:r>
            <a:r>
              <a:rPr lang="ru-RU" sz="3200" dirty="0" smtClean="0"/>
              <a:t>барабанов.  </a:t>
            </a:r>
            <a:endParaRPr lang="ru-RU" sz="3200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4" y="279868"/>
            <a:ext cx="5400675" cy="3817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98" y="210921"/>
            <a:ext cx="6251816" cy="3817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141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963" y="4693710"/>
            <a:ext cx="10206037" cy="1792815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Использовали колокола. ( Рында).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Все узнавали, что произошло какое-то событие, реагировали на это.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>
          <a:xfrm>
            <a:off x="96983" y="0"/>
            <a:ext cx="12095018" cy="4693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34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83573"/>
            <a:ext cx="7266243" cy="6002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0138" y="1243013"/>
            <a:ext cx="3933295" cy="3557587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Звон колоколов – </a:t>
            </a:r>
          </a:p>
          <a:p>
            <a:r>
              <a:rPr lang="ru-RU" sz="3200" dirty="0" smtClean="0"/>
              <a:t>это сигнал, предупреждение людей , </a:t>
            </a:r>
          </a:p>
          <a:p>
            <a:r>
              <a:rPr lang="ru-RU" sz="3200" dirty="0" smtClean="0"/>
              <a:t>например </a:t>
            </a:r>
          </a:p>
          <a:p>
            <a:r>
              <a:rPr lang="ru-RU" sz="3200" dirty="0" smtClean="0"/>
              <a:t>о пожаре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7658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4614863"/>
            <a:ext cx="6987645" cy="20859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Вскоре люди придумали новый способ передачи информации </a:t>
            </a:r>
          </a:p>
          <a:p>
            <a:pPr algn="ctr"/>
            <a:r>
              <a:rPr lang="ru-RU" sz="3200" dirty="0" smtClean="0"/>
              <a:t>«Голубиная почта»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8" y="157164"/>
            <a:ext cx="9744074" cy="4457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7072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675" y="285750"/>
            <a:ext cx="4786314" cy="63293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Голубя к  </a:t>
            </a:r>
            <a:r>
              <a:rPr lang="ru-RU" sz="2800" dirty="0"/>
              <a:t>любому адресу </a:t>
            </a:r>
            <a:r>
              <a:rPr lang="ru-RU" sz="2800" dirty="0" smtClean="0"/>
              <a:t> </a:t>
            </a:r>
            <a:r>
              <a:rPr lang="ru-RU" sz="2800" dirty="0"/>
              <a:t>не пошлёшь. Зато к своему родному летку, эта птица возвращается с </a:t>
            </a:r>
            <a:r>
              <a:rPr lang="ru-RU" sz="2800" dirty="0" smtClean="0"/>
              <a:t> </a:t>
            </a:r>
            <a:r>
              <a:rPr lang="ru-RU" sz="2800" dirty="0"/>
              <a:t>упорством, преодолевая весьма далёкие расстояния - до 300 км. А отдельные, хорошо обученные, почтовые голуби способны найти свою родину на расстоянии более тысячи километров! </a:t>
            </a:r>
          </a:p>
          <a:p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80974"/>
            <a:ext cx="4991978" cy="2943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3208192"/>
            <a:ext cx="4991978" cy="3546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8267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309254"/>
          </a:xfrm>
        </p:spPr>
        <p:txBody>
          <a:bodyPr>
            <a:normAutofit fontScale="90000"/>
          </a:bodyPr>
          <a:lstStyle/>
          <a:p>
            <a:r>
              <a:rPr lang="ru-RU" dirty="0"/>
              <a:t>Но время шло. И вот был изобретен </a:t>
            </a:r>
            <a:r>
              <a:rPr lang="ru-RU" dirty="0" smtClean="0"/>
              <a:t>первый</a:t>
            </a:r>
            <a:br>
              <a:rPr lang="ru-RU" dirty="0" smtClean="0"/>
            </a:br>
            <a:r>
              <a:rPr lang="ru-RU" dirty="0" smtClean="0"/>
              <a:t>телефонный </a:t>
            </a:r>
            <a:r>
              <a:rPr lang="ru-RU" dirty="0"/>
              <a:t>аппарат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7967" y="1309254"/>
            <a:ext cx="4895056" cy="5451764"/>
          </a:xfrm>
        </p:spPr>
        <p:txBody>
          <a:bodyPr>
            <a:norm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н </a:t>
            </a:r>
            <a:r>
              <a:rPr lang="ru-RU" sz="2400" dirty="0"/>
              <a:t>представлял собой две трубки, похожие на воронки, которые соединялись между собой длинным проводом. В одну трубку говорили, другую прикладывали к уху. Этот аппарат назвали «ТЕЛЕФОН». </a:t>
            </a:r>
            <a:r>
              <a:rPr lang="ru-RU" sz="2400" dirty="0" smtClean="0"/>
              <a:t>Слово </a:t>
            </a:r>
            <a:r>
              <a:rPr lang="ru-RU" sz="2400" dirty="0"/>
              <a:t>«телефон» означает: первая часть «теле» - далеко, вторая часть – «фон» - звук.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помощи этого аппарата звук можно было услышать очень далеко.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1309254"/>
            <a:ext cx="5354131" cy="5346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8044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177</TotalTime>
  <Words>435</Words>
  <Application>Microsoft Office PowerPoint</Application>
  <PresentationFormat>Произвольный</PresentationFormat>
  <Paragraphs>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Параллакс</vt:lpstr>
      <vt:lpstr>Путешествие  в прошлое телефона</vt:lpstr>
      <vt:lpstr>- Давным-давно, когда люди жили в пещерах и одевались в шкуры животных, они не умели говорить, но им приходилось общаться друг с другом. </vt:lpstr>
      <vt:lpstr>-Шло время, люди научились говорить, строили себе жилища, разводили хозяйство и продолжали искать новые способы передачи информации. </vt:lpstr>
      <vt:lpstr>Слайд 4</vt:lpstr>
      <vt:lpstr>Использовали колокола. ( Рында).  Все узнавали, что произошло какое-то событие, реагировали на это. </vt:lpstr>
      <vt:lpstr>Слайд 6</vt:lpstr>
      <vt:lpstr>Слайд 7</vt:lpstr>
      <vt:lpstr>Слайд 8</vt:lpstr>
      <vt:lpstr>Но время шло. И вот был изобретен первый телефонный аппарат</vt:lpstr>
      <vt:lpstr>Слайд 10</vt:lpstr>
      <vt:lpstr>ПЕРВЫЕ ТЕЛЕФОННЫЕ АППАРАТЫ</vt:lpstr>
      <vt:lpstr>Со временем изобретатели, придумывали новые телефонные аппараты</vt:lpstr>
      <vt:lpstr>Позднее виды телефонов менялись и люди изобрели телефоны с диском, для набора номера, палец вставляли в отверстия на диске, помеченные цифрами и крутили диск. Это было не очень удобно: уставал палец, диск вращался медленно.</vt:lpstr>
      <vt:lpstr>Поэтому диск заменяли кнопками. У многих такие телефоны есть и сейчас, но таким аппаратом можно было пользоваться, находясь в помещении, с собой его взять нельзя.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прошлое телефона</dc:title>
  <dc:creator>123</dc:creator>
  <cp:lastModifiedBy>Олеся</cp:lastModifiedBy>
  <cp:revision>17</cp:revision>
  <dcterms:created xsi:type="dcterms:W3CDTF">2017-05-14T09:47:45Z</dcterms:created>
  <dcterms:modified xsi:type="dcterms:W3CDTF">2025-02-21T06:13:43Z</dcterms:modified>
</cp:coreProperties>
</file>