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2426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02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5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84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59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655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83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59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245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599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90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14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945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A3702-B4D7-435A-A6F5-E3AD9317E695}" type="datetimeFigureOut">
              <a:rPr lang="ru-RU" smtClean="0"/>
              <a:pPr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1D78C-49B3-49B2-9749-BB0BD5841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350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9.mp3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4.mp3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5.mp3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microsoft.com/office/2007/relationships/media" Target="../media/media7.mp3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media" Target="../media/media8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311"/>
            <a:ext cx="12192000" cy="6896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9714" y="440193"/>
            <a:ext cx="9144000" cy="5817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9256" y="5181600"/>
            <a:ext cx="6023429" cy="131467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воспитатель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№27 «Аленький цветочек» г.Симферополя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Аблязизова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Шевкетовна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8063" y="2847990"/>
            <a:ext cx="11335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«Роль семьи в воспитании патриотических чувств и нравственности у дошкольников»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8244" y="1552600"/>
            <a:ext cx="6779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Консультация для родителей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01918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1509" y="4021020"/>
            <a:ext cx="4060370" cy="27082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5543" y="496035"/>
            <a:ext cx="1011645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Расскажите ребенку о своей работе: что вы делаете, какую пользу стране, людям приносит ваш труд. Если это возможно, покажите конкретные результаты труда. Расскажите, что вам нравится в вашей работе, каких нравственных качеств она требует: ответственности, внимания, умения контактировать с другими людьми и др.; что было бы, если бы вы работали плохо.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Внимательно относитесь к вопросам детей, показывайте и объясняйте события и факты, поощряйте любознательность, развивайте способность наблюдать и анализировать явления. Читайте малышам хорошие умные книги, посещайте библиотеки, выставки, музеи, участвуйте в спортивных соревнованиях, творческих конкурсах. Будьте сами активны и неравнодушны! И результаты не заставят себя долго ждать.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Все за Родин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23405" y="5375153"/>
            <a:ext cx="492669" cy="4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15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62479" y="2172222"/>
            <a:ext cx="90104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«Только тот, кто любит, ценит и уважает накопленное и сохранённое предшествующим поколением, может любить Родину, узнать её, стать подлинным патриотом».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С.Михалков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2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311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64614" y="458955"/>
            <a:ext cx="73268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часто звучат в наше время слова: “русская душа”, “феномен русской души”. Но не менее часто: “падение нравственности”, “деградация общества”.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сегодня, возможно, как никогда актуальны вопросы нравственного воспитания детей. Меняются времена, эпохи, люди. Но вечным остается стремление человека к добру, любви, свету, красоте, истине.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– фундамент общего развития ребенка, стартовый период всех высоких человеческих   начал.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человеческое в наших детях, заложить нравственные основы, которые сделают их более устойчивыми к нежелательным влияниям, учить их правилам общения и умению жить среди людей – вот главные идеи воспитания нравственно-патриотических чувств у дошкольников. Самое большое счастье для родителей – вырастить здоровых, высоконравственных детей.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Общеизвестно, что дошкольники очень эмоциональны. Это эмоционально-образное восприятие окружающего мира может стать основой формирования патриотизма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Гимн РФ - Официальная верси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9202" y="5812971"/>
            <a:ext cx="537884" cy="489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1426" y="2054322"/>
            <a:ext cx="2693086" cy="28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20686" y="556786"/>
            <a:ext cx="595956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патриотизма так многогранно по своему содержанию, что не может быть определено несколькими словами. Это и любовь к родным местам, и гордость за свой народ, за его культуру, и ощущение своей неразрывности с окружающим, и желание сохранять и приумножать богатства своей страны.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начинается с восхищения тем, что видит перед собой малыш, чему он изумляется и что вызывает отклик в его душе...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 хотя многие впечатления еще не осознаны им глубоко, но, пропущенные через детское восприятие, они играют огромную роль в становлении личности патриота.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поэтому родная культура, как отец и мать, должна стать неотъемлемой частью души ребенка, началом, порождающим личность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5235" y="3334945"/>
            <a:ext cx="3741781" cy="3057148"/>
          </a:xfrm>
          <a:prstGeom prst="rect">
            <a:avLst/>
          </a:prstGeom>
        </p:spPr>
      </p:pic>
      <p:pic>
        <p:nvPicPr>
          <p:cNvPr id="7" name="В лесу прифронтово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2917" y="5675449"/>
            <a:ext cx="534853" cy="5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9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61027" y="190802"/>
            <a:ext cx="1013097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нравственно-патриотическом воспитании огромное значение имеет пример взрослых, в особенности же близких людей. На конкретных фактах из жизни старших членов семьи (дедушек и бабушек, участников Великой Отечественной войны, их фронтовых и трудовых подвигов) необходимо привить детям такие важные понятия, как «долг перед Родиной», «любовь к Отечеству», «трудовой подвиг» и т.д. Важно подвести ребенка к пониманию, что мы победили потому, что любим свою Отчизну, Родина чтит своих героев, отдавших жизнь за счастье людей. Их имена увековечены в названиях городов, улиц, площадей, в их честь воздвигнуты памятники.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Духовный, творческий патриотизм надо прививать с раннего детства. Но подобно любому другому чувству, патриотизм обретается самостоятельно и переживается индивидуально. Он прямо связан с личной духовностью человека, ее глубиной.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Безусловно, основа воспитания человека закладывается в семье. Патриотическое воспитание, интерес к духовному началу нашей жизни тоже должны начинаться в семье. Но условий для этого сегодня, к сожалению, мало. И дело тут не в отсутствии у родителей времени для педагогических бесед со своими детьми, а в нашем желании оградить их от трудных задач, работы, духовных усилий. Каждая семья – это свой замкнутый мир и своя жизнь, свои радости и печали, заботы и традиции, свой быт.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Бомбардировщик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6022" y="5298378"/>
            <a:ext cx="499291" cy="5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52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9885" y="433003"/>
            <a:ext cx="679631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семье большую часть времени ребенок общается с мамой. Именно с ней складываются доверительные отношения, обсуждаются тревоги, вопросы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потребности. Однако для детей не менее важно и общение с папой. Чем чаще отец общается с ребенком, тем более тесными становятся эмоциональные связи, а чем раньше отец приобщается к уходу за малышом, тем сильнее и глубже его родительские чувства.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Установлено, что в семьях, в которых родители тратят много времени на беседы, игры с детьми, дети лучше развиваются. Однако доказано, что дети, лишенные возможности общаться с родителями или с одним из них, обладают повышенной чувствительностью, испытывают трудности в налаживании контактов со сверстниками. Серьезную опасность для развития ребенка представляет отсутствие эмоций, ласки, теплоты при пусть даже и полноценном удовлетворении его физиологических потребностей. Только постоянное общение родителей с ребенком способствует установлению глубоких эмоциональных связей, рождает обоюдную радость.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8887" y="3924300"/>
            <a:ext cx="3304009" cy="2335554"/>
          </a:xfrm>
          <a:prstGeom prst="rect">
            <a:avLst/>
          </a:prstGeom>
        </p:spPr>
      </p:pic>
      <p:pic>
        <p:nvPicPr>
          <p:cNvPr id="6" name="В землянк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9085" y="5421721"/>
            <a:ext cx="540657" cy="54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7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311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98552" y="461942"/>
            <a:ext cx="84037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 в любви и уважении к родителям, почитании предков – одна из ведущих идей педагогики. Другая идея – растить будущего семьянина с малых лет путем формирования положительных нравственных качеств (трудолюбия, терпимости, уступчивости, прилежания, скромности, честности).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социологические и психолого-педагогические исследования показали, что семья и детский сад, имея свои особые функции, не могут заменить друг друга и должны взаимодействовать во имя полноценного развития ребенка.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4272" y="3076584"/>
            <a:ext cx="5606142" cy="3737428"/>
          </a:xfrm>
          <a:prstGeom prst="rect">
            <a:avLst/>
          </a:prstGeom>
        </p:spPr>
      </p:pic>
      <p:pic>
        <p:nvPicPr>
          <p:cNvPr id="7" name="Вечер на рейд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18" y="5381898"/>
            <a:ext cx="525582" cy="57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8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23143" y="0"/>
            <a:ext cx="992777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Побеседуйте с ребенком о вашей семье; дайте характеристику каждого члена семьи в отдельности, покажите заботливое уважительное отношение между всеми членами семьи. Рассмотрите семейные фотографии; вместе с ребенком составьте «Герб семьи», «Генеалогическое дерево». С самых ранних лет необходимо научить малыша уважать и беречь семейные традиции, знать свою родословную, почитать старшее поколение. Ведь семейный очаг, соединение родственных душ под одной крышей – начальное звено соборного воспитания.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Знакомьте ребенка с «малой родиной» - близлежащей улицей, микрорайоном, родным городом, его знаменитыми жителями, достопримечательностями, символами. Возвращаясь с ребенком из детского сада, предложите ему игру «Кто больше заметит интересного?», «Что нового появилось на нашей улице?», «Как горожане украшают свой район к празднику?». Помогите ребенку увидеть то, что в воспитательном отношении наиболее важно: труд людей, преобразование облика города, района. Дома предложите ребенку нарисовать, что больше всего понравилось на прогулке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0767" y="4739759"/>
            <a:ext cx="3390002" cy="197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154" y="4686379"/>
            <a:ext cx="3191690" cy="2002477"/>
          </a:xfrm>
          <a:prstGeom prst="rect">
            <a:avLst/>
          </a:prstGeom>
        </p:spPr>
      </p:pic>
      <p:pic>
        <p:nvPicPr>
          <p:cNvPr id="8" name="АРНИ Губерния - Ах, Самара-городо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24988" y="5433079"/>
            <a:ext cx="470264" cy="5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48114" y="333137"/>
            <a:ext cx="98827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выходные дни организуйте с детьми целевые прогулки, экскурсии к памятным местам, мемориалам, Доске почета в честь героев Великой Отечественной войны, Отечественной войны 1812 года; обязательно посмотрите военный парад и праздничный салют. Ребенка к предстоящей экскурсии следует соответственно подготовить, продумать, что и как рассказать о том или ином объекте, напомнить и своим примером показать, что мальчикам необходимо снимать головные уборы у обелисков; дать возможность возложить к памятникам цветы.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155" y="2579906"/>
            <a:ext cx="79030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Необходимо показать детям хранящиеся дома ордена, медали, фотографии военных лет. Ребенок должен гордиться тем, что в их семье близкий ему человек был участником Великой исторической битвы, благодаря которой страна отстояла свою независимость, дала ему, маленькому гражданину, право на счастливое детство. В День Победы желательно пойти с ребенком на площадь, где встречаются ветераны, понаблюдать за встречей. Обратить внимание на радостные лица ветеранов, их светлые  слезы, послушать, как они вспоминают дни войны.</a:t>
            </a:r>
          </a:p>
          <a:p>
            <a:r>
              <a:rPr lang="ru-RU" sz="2000" dirty="0"/>
              <a:t>Подарите кому-нибудь из ветеранов цветы, поговорите с ним, дайте возможность и ребенку задать вопрос. Хорошо, если ребенок в семье услышит песни военных лет.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2550" y="3463765"/>
            <a:ext cx="4158342" cy="2955471"/>
          </a:xfrm>
          <a:prstGeom prst="rect">
            <a:avLst/>
          </a:prstGeom>
        </p:spPr>
      </p:pic>
      <p:pic>
        <p:nvPicPr>
          <p:cNvPr id="8" name="Неизвестен - Расцветали яблони и груш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951721" y="2423803"/>
            <a:ext cx="509451" cy="5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3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963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3485" y="1937091"/>
            <a:ext cx="7068457" cy="18589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75543" y="302847"/>
            <a:ext cx="101164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Приобщайте ребенка к истокам русской народной культуры. Знакомьте с художественной литературой по фольклору – сказками, былинами, преданиями; посетите выставки народного декоративно-прикладного искусства.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Вместе с ребенком попробуйте смастерить куклу или оберег, расписать матрешку. Изготовление подобных поделок воспитывает терпение, сообразительность, развивает творческое мышление, умение видеть возможности творческого преобразования предметов. Это превосходная школа как патриотического, так и эстетического воспитания.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Заботьтесь о духовно-нравственном воспитании малыша; посетите православный храм, побеседуйте о православии, об истоках русской святости. Рассмотрите подборку иллюстраций с изображением храмов и их архитектурных особенностей, русских икон; почитайте ребенку детскую Библию. Дайте первоначальные знания о важных православных праздниках: Рождество, Масленица, Пасха, Троица.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363" y="4133913"/>
            <a:ext cx="2269095" cy="2542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2937" y="4186140"/>
            <a:ext cx="2765696" cy="2491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3189" y="4133913"/>
            <a:ext cx="2420706" cy="2542020"/>
          </a:xfrm>
          <a:prstGeom prst="rect">
            <a:avLst/>
          </a:prstGeom>
        </p:spPr>
      </p:pic>
      <p:pic>
        <p:nvPicPr>
          <p:cNvPr id="9" name="Казаки в Берлин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9129" y="5404923"/>
            <a:ext cx="394680" cy="4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1415</Words>
  <Application>Microsoft Office PowerPoint</Application>
  <PresentationFormat>Произвольный</PresentationFormat>
  <Paragraphs>49</Paragraphs>
  <Slides>11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 339» городского округа Самара</dc:title>
  <dc:creator>дмитрий</dc:creator>
  <cp:lastModifiedBy>Олеся</cp:lastModifiedBy>
  <cp:revision>19</cp:revision>
  <dcterms:created xsi:type="dcterms:W3CDTF">2023-01-16T09:13:13Z</dcterms:created>
  <dcterms:modified xsi:type="dcterms:W3CDTF">2025-02-21T06:16:28Z</dcterms:modified>
</cp:coreProperties>
</file>