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80" r:id="rId11"/>
    <p:sldId id="269" r:id="rId12"/>
    <p:sldId id="268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930" autoAdjust="0"/>
  </p:normalViewPr>
  <p:slideViewPr>
    <p:cSldViewPr>
      <p:cViewPr varScale="1">
        <p:scale>
          <a:sx n="70" d="100"/>
          <a:sy n="70" d="100"/>
        </p:scale>
        <p:origin x="18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868F2-82E1-49BF-A264-AEA1B66C0310}" type="datetimeFigureOut">
              <a:rPr lang="ru-RU" smtClean="0"/>
              <a:pPr/>
              <a:t>09.03.2025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F9BBE-B40E-4F5A-A3FB-76495D04D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5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F9BBE-B40E-4F5A-A3FB-76495D04D20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4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F9BBE-B40E-4F5A-A3FB-76495D04D20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8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F9BBE-B40E-4F5A-A3FB-76495D04D20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2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357301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развивающей игры. Никитин Б.П.</a:t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Выполнила Асанова Э.С</a:t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B82C64-C5EA-832F-1AE8-DE76E9A5C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3507854" cy="46771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47884D-5161-22A6-1634-745F524FEA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359" y="2852936"/>
            <a:ext cx="5180068" cy="38850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3E819-101A-0D50-BC01-3073F272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Кирпичики»</a:t>
            </a: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B9E85631-817B-0E22-901D-432C4CB34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092788" cy="51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82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«Кубики для всех»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Picture background">
            <a:extLst>
              <a:ext uri="{FF2B5EF4-FFF2-40B4-BE49-F238E27FC236}">
                <a16:creationId xmlns:a16="http://schemas.microsoft.com/office/drawing/2014/main" id="{F59D774A-55F3-EEE9-F684-EAFD46023D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19140"/>
            <a:ext cx="5688632" cy="526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Уникуб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21A254B7-22F9-C147-56BE-6D3425A68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75978"/>
            <a:ext cx="5976664" cy="550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8640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dirty="0">
                <a:solidFill>
                  <a:srgbClr val="FF0000"/>
                </a:solidFill>
              </a:rPr>
              <a:t>     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внимание!</a:t>
            </a:r>
          </a:p>
          <a:p>
            <a:pPr>
              <a:buNone/>
            </a:pP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348880"/>
            <a:ext cx="4248472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«Нет тайны рождения, есть тайна развития» </a:t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Б.П.Никитин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F3ECDA-580B-66E6-6800-A42F48B5A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2" y="2353957"/>
            <a:ext cx="4385853" cy="42210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3EB3C7-A3E4-CB00-936B-BA1DB6AE6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81" y="2362274"/>
            <a:ext cx="4248472" cy="42210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indent="-324000">
              <a:buNone/>
            </a:pPr>
            <a:r>
              <a:rPr lang="ru-RU" dirty="0"/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Б.П. Никитин и Е.А. Никитина - авторы нетрадиционной системы воспитания детей. Эта система позволяет достичь разностороннего, </a:t>
            </a:r>
          </a:p>
          <a:p>
            <a:pPr indent="-32400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гармоничного </a:t>
            </a:r>
          </a:p>
          <a:p>
            <a:pPr indent="-32400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развития ребенка.</a:t>
            </a:r>
          </a:p>
        </p:txBody>
      </p:sp>
      <p:pic>
        <p:nvPicPr>
          <p:cNvPr id="4" name="Picture 7" descr="C:\Users\Admin\Desktop\Новая папка\3910-original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420888"/>
            <a:ext cx="403244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61693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	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Часть системы Никитиных - развивающие игры, которые способствуют развитию сообразительности, воображения, различного вида мышления, способностей.      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Главное – ребенок, выполняя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задания, самостоятельно делает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открытия.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210DED-D6AB-BEE5-7368-258ACBF0E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401211"/>
            <a:ext cx="2486650" cy="33155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Принципы воспитания Никитиных: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Свобода творчества.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Никогда не делайте за ребенка то, что он может сделать сам.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опережающих условий развития. 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игр</a:t>
            </a:r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Играя в игры Никитиных, ребенок действует не по шаблону, поэтому у него развивается логическое и образное мышление, творчество, умение распознать и построить образ. </a:t>
            </a:r>
          </a:p>
        </p:txBody>
      </p:sp>
      <p:pic>
        <p:nvPicPr>
          <p:cNvPr id="4" name="Picture 2" descr="C:\Users\Admin\Desktop\Новая папка\989941_kirpichiki-i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789040"/>
            <a:ext cx="2638646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 «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Сложи квадрат»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D4E5AA75-3FC9-D1B2-F63E-5F6C03454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2" y="1268760"/>
            <a:ext cx="7596336" cy="547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«Сложи узор»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3861445C-B646-8AAE-B888-C3D39B689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4348"/>
            <a:ext cx="7056784" cy="556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«Дроби»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8C003DB6-DFD4-CF64-B79E-B4B10733D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1" b="33201"/>
          <a:stretch/>
        </p:blipFill>
        <p:spPr bwMode="auto">
          <a:xfrm>
            <a:off x="1187624" y="1432782"/>
            <a:ext cx="6931674" cy="515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191</Words>
  <Application>Microsoft Office PowerPoint</Application>
  <PresentationFormat>Экран (4:3)</PresentationFormat>
  <Paragraphs>33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Технология развивающей игры. Никитин Б.П.                                               Выполнила Асанова Э.С </vt:lpstr>
      <vt:lpstr>«Нет тайны рождения, есть тайна развития»                                                  Б.П.Никитин</vt:lpstr>
      <vt:lpstr>Презентация PowerPoint</vt:lpstr>
      <vt:lpstr>Презентация PowerPoint</vt:lpstr>
      <vt:lpstr>Принципы воспитания Никитиных:</vt:lpstr>
      <vt:lpstr>Особенности игр </vt:lpstr>
      <vt:lpstr> «Сложи квадрат»</vt:lpstr>
      <vt:lpstr>«Сложи узор»</vt:lpstr>
      <vt:lpstr>«Дроби»</vt:lpstr>
      <vt:lpstr>«Кирпичики»</vt:lpstr>
      <vt:lpstr>«Кубики для всех»</vt:lpstr>
      <vt:lpstr>«Уникуб»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развивающей игры. Никитин Б.П.</dc:title>
  <dc:creator>Admin</dc:creator>
  <cp:lastModifiedBy>USER-CREMIA</cp:lastModifiedBy>
  <cp:revision>36</cp:revision>
  <dcterms:created xsi:type="dcterms:W3CDTF">2017-04-11T08:53:40Z</dcterms:created>
  <dcterms:modified xsi:type="dcterms:W3CDTF">2025-03-09T11:25:10Z</dcterms:modified>
</cp:coreProperties>
</file>