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1" r:id="rId3"/>
    <p:sldId id="259" r:id="rId4"/>
    <p:sldId id="292" r:id="rId5"/>
    <p:sldId id="290" r:id="rId6"/>
    <p:sldId id="284" r:id="rId7"/>
    <p:sldId id="294" r:id="rId8"/>
    <p:sldId id="260" r:id="rId9"/>
    <p:sldId id="265" r:id="rId10"/>
    <p:sldId id="266" r:id="rId11"/>
    <p:sldId id="306" r:id="rId12"/>
    <p:sldId id="286" r:id="rId13"/>
    <p:sldId id="270" r:id="rId14"/>
    <p:sldId id="301" r:id="rId15"/>
    <p:sldId id="300" r:id="rId16"/>
    <p:sldId id="303" r:id="rId17"/>
    <p:sldId id="302" r:id="rId18"/>
    <p:sldId id="304" r:id="rId19"/>
    <p:sldId id="297" r:id="rId20"/>
    <p:sldId id="296" r:id="rId21"/>
    <p:sldId id="299" r:id="rId22"/>
    <p:sldId id="285" r:id="rId23"/>
    <p:sldId id="295" r:id="rId24"/>
    <p:sldId id="298" r:id="rId25"/>
    <p:sldId id="287" r:id="rId26"/>
    <p:sldId id="305" r:id="rId27"/>
    <p:sldId id="282" r:id="rId28"/>
    <p:sldId id="28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0" autoAdjust="0"/>
    <p:restoredTop sz="94660"/>
  </p:normalViewPr>
  <p:slideViewPr>
    <p:cSldViewPr>
      <p:cViewPr varScale="1">
        <p:scale>
          <a:sx n="73" d="100"/>
          <a:sy n="73" d="100"/>
        </p:scale>
        <p:origin x="-105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C6F1E-00F1-4010-9246-0B2C386C4A3B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D8D7E-B6F5-4DC9-8DA9-817092D356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452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D8D7E-B6F5-4DC9-8DA9-817092D3568D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AD5FF-E84F-46AB-B3AA-2A83817C98E2}" type="datetimeFigureOut">
              <a:rPr lang="ru-RU" smtClean="0"/>
              <a:pPr/>
              <a:t>08.02.2018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8368-EAC5-4F7C-80B9-9369675003D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AD5FF-E84F-46AB-B3AA-2A83817C98E2}" type="datetimeFigureOut">
              <a:rPr lang="ru-RU" smtClean="0"/>
              <a:pPr/>
              <a:t>08.02.2018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8368-EAC5-4F7C-80B9-9369675003D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AD5FF-E84F-46AB-B3AA-2A83817C98E2}" type="datetimeFigureOut">
              <a:rPr lang="ru-RU" smtClean="0"/>
              <a:pPr/>
              <a:t>08.02.2018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8368-EAC5-4F7C-80B9-9369675003D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AD5FF-E84F-46AB-B3AA-2A83817C98E2}" type="datetimeFigureOut">
              <a:rPr lang="ru-RU" smtClean="0"/>
              <a:pPr/>
              <a:t>08.02.2018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8368-EAC5-4F7C-80B9-9369675003D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AD5FF-E84F-46AB-B3AA-2A83817C98E2}" type="datetimeFigureOut">
              <a:rPr lang="ru-RU" smtClean="0"/>
              <a:pPr/>
              <a:t>08.02.2018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8368-EAC5-4F7C-80B9-9369675003D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AD5FF-E84F-46AB-B3AA-2A83817C98E2}" type="datetimeFigureOut">
              <a:rPr lang="ru-RU" smtClean="0"/>
              <a:pPr/>
              <a:t>08.02.2018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8368-EAC5-4F7C-80B9-9369675003D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AD5FF-E84F-46AB-B3AA-2A83817C98E2}" type="datetimeFigureOut">
              <a:rPr lang="ru-RU" smtClean="0"/>
              <a:pPr/>
              <a:t>08.02.2018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8368-EAC5-4F7C-80B9-9369675003D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AD5FF-E84F-46AB-B3AA-2A83817C98E2}" type="datetimeFigureOut">
              <a:rPr lang="ru-RU" smtClean="0"/>
              <a:pPr/>
              <a:t>08.02.2018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8368-EAC5-4F7C-80B9-9369675003D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AD5FF-E84F-46AB-B3AA-2A83817C98E2}" type="datetimeFigureOut">
              <a:rPr lang="ru-RU" smtClean="0"/>
              <a:pPr/>
              <a:t>08.02.2018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8368-EAC5-4F7C-80B9-9369675003D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AD5FF-E84F-46AB-B3AA-2A83817C98E2}" type="datetimeFigureOut">
              <a:rPr lang="ru-RU" smtClean="0"/>
              <a:pPr/>
              <a:t>08.02.2018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8368-EAC5-4F7C-80B9-9369675003D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AD5FF-E84F-46AB-B3AA-2A83817C98E2}" type="datetimeFigureOut">
              <a:rPr lang="ru-RU" smtClean="0"/>
              <a:pPr/>
              <a:t>08.02.2018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8368-EAC5-4F7C-80B9-9369675003D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AD5FF-E84F-46AB-B3AA-2A83817C98E2}" type="datetimeFigureOut">
              <a:rPr lang="ru-RU" smtClean="0"/>
              <a:pPr/>
              <a:t>08.02.2018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F8368-EAC5-4F7C-80B9-9369675003D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gif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im0-tub-ru.yandex.net/i?id=c3ad3ea7c2aefba70493fb8e5814d4e9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7"/>
            <a:ext cx="9144000" cy="6876258"/>
          </a:xfrm>
          <a:prstGeom prst="rect">
            <a:avLst/>
          </a:prstGeom>
          <a:noFill/>
        </p:spPr>
      </p:pic>
      <p:sp>
        <p:nvSpPr>
          <p:cNvPr id="12292" name="AutoShape 4" descr="https://postcross.me/media/cards/1083/2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2294" name="AutoShape 6" descr="https://pbs.twimg.com/profile_images/470442800895373312/wynEgUuu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2302" name="Picture 14" descr="https://im0-tub-ru.yandex.net/i?id=2eb45b96f244613aaa5837b50cde5233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8532440" cy="57332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23528" y="0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atin typeface="Monotype Corsiva" pitchFamily="66" charset="0"/>
              </a:rPr>
              <a:t>То ли сказка, то ли быль…</a:t>
            </a:r>
            <a:endParaRPr lang="ru-RU" sz="60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ds03.infourok.ru/uploads/ex/09c6/00011b35-b478857e/img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im0-tub-ru.yandex.net/i?id=c3ad3ea7c2aefba70493fb8e5814d4e9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7"/>
            <a:ext cx="9144000" cy="6876258"/>
          </a:xfrm>
          <a:prstGeom prst="rect">
            <a:avLst/>
          </a:prstGeom>
          <a:noFill/>
        </p:spPr>
      </p:pic>
      <p:pic>
        <p:nvPicPr>
          <p:cNvPr id="1030" name="Picture 6" descr="http://risovach.ru/upload/2016/01/generator/leshiy-iz-multfilma_104393823_orig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17032"/>
            <a:ext cx="3528392" cy="2646294"/>
          </a:xfrm>
          <a:prstGeom prst="rect">
            <a:avLst/>
          </a:prstGeom>
          <a:noFill/>
        </p:spPr>
      </p:pic>
      <p:pic>
        <p:nvPicPr>
          <p:cNvPr id="1032" name="Picture 8" descr="http://www.planetaskazok.ru/images/stories/aleksandrova/domovenok_kuzya_i_prokaznik_senika/img_01.jpg"/>
          <p:cNvPicPr>
            <a:picLocks noChangeAspect="1" noChangeArrowheads="1"/>
          </p:cNvPicPr>
          <p:nvPr/>
        </p:nvPicPr>
        <p:blipFill>
          <a:blip r:embed="rId4" cstate="print"/>
          <a:srcRect l="53251" t="36903" r="-322" b="4279"/>
          <a:stretch>
            <a:fillRect/>
          </a:stretch>
        </p:blipFill>
        <p:spPr bwMode="auto">
          <a:xfrm>
            <a:off x="6372200" y="4221088"/>
            <a:ext cx="2376264" cy="2448272"/>
          </a:xfrm>
          <a:prstGeom prst="rect">
            <a:avLst/>
          </a:prstGeom>
          <a:noFill/>
        </p:spPr>
      </p:pic>
      <p:sp>
        <p:nvSpPr>
          <p:cNvPr id="1034" name="AutoShape 10" descr="https://i2.tabor.ru/feed/2016-06-28/10303839/87865_760x5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https://i0.u-mama.ru/358/4ca/636/c88fc0d6a5128cb90e310e0073d0b3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0" name="Picture 16" descr="http://images.filebase.ws/screenshots/21424368006-u.png"/>
          <p:cNvPicPr>
            <a:picLocks noChangeAspect="1" noChangeArrowheads="1"/>
          </p:cNvPicPr>
          <p:nvPr/>
        </p:nvPicPr>
        <p:blipFill>
          <a:blip r:embed="rId5" cstate="print"/>
          <a:srcRect l="17371" t="12471" r="27844" b="2010"/>
          <a:stretch>
            <a:fillRect/>
          </a:stretch>
        </p:blipFill>
        <p:spPr bwMode="auto">
          <a:xfrm>
            <a:off x="395536" y="692696"/>
            <a:ext cx="2304256" cy="2697666"/>
          </a:xfrm>
          <a:prstGeom prst="rect">
            <a:avLst/>
          </a:prstGeom>
          <a:noFill/>
        </p:spPr>
      </p:pic>
      <p:pic>
        <p:nvPicPr>
          <p:cNvPr id="1042" name="Picture 18" descr="http://www.planetaskazok.ru/images/stories/aleksandrova/kuzika_volshebnie_veshi/img_12.jpg"/>
          <p:cNvPicPr>
            <a:picLocks noChangeAspect="1" noChangeArrowheads="1"/>
          </p:cNvPicPr>
          <p:nvPr/>
        </p:nvPicPr>
        <p:blipFill>
          <a:blip r:embed="rId6" cstate="print"/>
          <a:srcRect r="49284"/>
          <a:stretch>
            <a:fillRect/>
          </a:stretch>
        </p:blipFill>
        <p:spPr bwMode="auto">
          <a:xfrm>
            <a:off x="3635896" y="764704"/>
            <a:ext cx="2304256" cy="2381250"/>
          </a:xfrm>
          <a:prstGeom prst="rect">
            <a:avLst/>
          </a:prstGeom>
          <a:noFill/>
        </p:spPr>
      </p:pic>
      <p:sp>
        <p:nvSpPr>
          <p:cNvPr id="1044" name="AutoShape 20" descr="http://loveread.me/img/photo_books/61436/i_0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6" name="Picture 22" descr="http://detectivebooks.ru/img/d/?src=27036959&amp;i=14&amp;ext=jpg"/>
          <p:cNvPicPr>
            <a:picLocks noChangeAspect="1" noChangeArrowheads="1"/>
          </p:cNvPicPr>
          <p:nvPr/>
        </p:nvPicPr>
        <p:blipFill>
          <a:blip r:embed="rId7" cstate="print"/>
          <a:srcRect l="50399"/>
          <a:stretch>
            <a:fillRect/>
          </a:stretch>
        </p:blipFill>
        <p:spPr bwMode="auto">
          <a:xfrm>
            <a:off x="6804248" y="692696"/>
            <a:ext cx="1821397" cy="2735730"/>
          </a:xfrm>
          <a:prstGeom prst="rect">
            <a:avLst/>
          </a:prstGeom>
          <a:noFill/>
        </p:spPr>
      </p:pic>
      <p:pic>
        <p:nvPicPr>
          <p:cNvPr id="13" name="Picture 18" descr="http://900igr.net/up/datai/252212/0002-002-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2636912"/>
            <a:ext cx="2887341" cy="309634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403648" y="0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Кузькины друзья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im0-tub-ru.yandex.net/i?id=c3ad3ea7c2aefba70493fb8e5814d4e9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7"/>
            <a:ext cx="9144000" cy="6876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Что читать о леших и домовых</a:t>
            </a:r>
            <a:endParaRPr lang="ru-RU" sz="4800" dirty="0">
              <a:solidFill>
                <a:schemeClr val="bg2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6" name="Picture 2" descr="https://www.bookvoed.ru/files/1836/14/12/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988840"/>
            <a:ext cx="2077891" cy="29854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030" name="AutoShape 6" descr="https://ozon-st.cdn.ngenix.net/multimedia/100353558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32" name="Picture 8" descr="http://izhlib.ru/content/article/img/prazdnarrus/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80728"/>
            <a:ext cx="2185070" cy="28803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34" name="Picture 10" descr="http://www.knigisosklada.ru/images/books/1845/big/18454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645024"/>
            <a:ext cx="2304256" cy="29560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9458" name="Picture 2" descr="https://im0-tub-ru.yandex.net/i?id=46f140216a624f13ec222bf0773aa8d8-l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196752"/>
            <a:ext cx="2808312" cy="4680520"/>
          </a:xfrm>
          <a:prstGeom prst="ellipse">
            <a:avLst/>
          </a:prstGeom>
          <a:noFill/>
        </p:spPr>
      </p:pic>
      <p:pic>
        <p:nvPicPr>
          <p:cNvPr id="1028" name="Picture 4" descr="https://www.bookvoed.ru/files/1836/17/41/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3717032"/>
            <a:ext cx="1995791" cy="29966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ds03.infourok.ru/uploads/ex/09c6/00011b35-b478857e/img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im0-tub-ru.yandex.net/i?id=c3ad3ea7c2aefba70493fb8e5814d4e9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7"/>
            <a:ext cx="9144000" cy="687625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619672" y="0"/>
            <a:ext cx="57606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 err="1" smtClean="0">
                <a:latin typeface="Monotype Corsiva" pitchFamily="66" charset="0"/>
              </a:rPr>
              <a:t>Домовенок</a:t>
            </a:r>
            <a:r>
              <a:rPr lang="ru-RU" sz="3200" dirty="0" smtClean="0">
                <a:latin typeface="Monotype Corsiva" pitchFamily="66" charset="0"/>
              </a:rPr>
              <a:t> Геннадия </a:t>
            </a:r>
            <a:r>
              <a:rPr lang="ru-RU" sz="3200" dirty="0" err="1" smtClean="0">
                <a:latin typeface="Monotype Corsiva" pitchFamily="66" charset="0"/>
              </a:rPr>
              <a:t>Смолянова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3" name="Picture 2" descr="https://ds03.infourok.ru/uploads/ex/09c6/00011b35-b478857e/img28.jpg"/>
          <p:cNvPicPr>
            <a:picLocks noChangeAspect="1" noChangeArrowheads="1"/>
          </p:cNvPicPr>
          <p:nvPr/>
        </p:nvPicPr>
        <p:blipFill>
          <a:blip r:embed="rId3" cstate="print"/>
          <a:srcRect l="9838" t="27950" r="55512" b="26900"/>
          <a:stretch>
            <a:fillRect/>
          </a:stretch>
        </p:blipFill>
        <p:spPr bwMode="auto">
          <a:xfrm>
            <a:off x="323528" y="1484784"/>
            <a:ext cx="4248472" cy="4151916"/>
          </a:xfrm>
          <a:prstGeom prst="rect">
            <a:avLst/>
          </a:prstGeom>
          <a:noFill/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4644008" y="1926872"/>
            <a:ext cx="399593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Популярность нашему герою принесли мультипликационные фильмы. Г.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Смолянов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создал свой образ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домовенка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im0-tub-ru.yandex.net/i?id=c3ad3ea7c2aefba70493fb8e5814d4e9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7"/>
            <a:ext cx="9144000" cy="6876258"/>
          </a:xfrm>
          <a:prstGeom prst="rect">
            <a:avLst/>
          </a:prstGeom>
          <a:noFill/>
        </p:spPr>
      </p:pic>
      <p:pic>
        <p:nvPicPr>
          <p:cNvPr id="2" name="Picture 2" descr="http://www.vrag.us/opnmk/images/shah_2004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3888432" cy="5188629"/>
          </a:xfrm>
          <a:prstGeom prst="rect">
            <a:avLst/>
          </a:prstGeom>
          <a:noFill/>
        </p:spPr>
      </p:pic>
      <p:pic>
        <p:nvPicPr>
          <p:cNvPr id="45058" name="Picture 2" descr="https://image.jimcdn.com/app/cms/image/transf/none/path/s4e0be505a5e3d5ff/image/i8f2f84d4b90e781a/version/1385674537/image.jpg"/>
          <p:cNvPicPr>
            <a:picLocks noChangeAspect="1" noChangeArrowheads="1"/>
          </p:cNvPicPr>
          <p:nvPr/>
        </p:nvPicPr>
        <p:blipFill>
          <a:blip r:embed="rId4" cstate="print"/>
          <a:srcRect l="3413" t="44510" r="4444"/>
          <a:stretch>
            <a:fillRect/>
          </a:stretch>
        </p:blipFill>
        <p:spPr bwMode="auto">
          <a:xfrm>
            <a:off x="539552" y="2204864"/>
            <a:ext cx="3888432" cy="3507401"/>
          </a:xfrm>
          <a:prstGeom prst="round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 smtClean="0">
                <a:latin typeface="Monotype Corsiva" pitchFamily="66" charset="0"/>
                <a:cs typeface="Times New Roman" pitchFamily="18" charset="0"/>
              </a:rPr>
              <a:t>Таким представил Кузьку художник </a:t>
            </a:r>
          </a:p>
          <a:p>
            <a:pPr algn="ctr">
              <a:lnSpc>
                <a:spcPct val="150000"/>
              </a:lnSpc>
            </a:pPr>
            <a:r>
              <a:rPr lang="ru-RU" sz="3200" dirty="0" smtClean="0">
                <a:latin typeface="Monotype Corsiva" pitchFamily="66" charset="0"/>
                <a:cs typeface="Times New Roman" pitchFamily="18" charset="0"/>
              </a:rPr>
              <a:t>Александр </a:t>
            </a:r>
            <a:r>
              <a:rPr lang="ru-RU" sz="3200" dirty="0" err="1" smtClean="0">
                <a:latin typeface="Monotype Corsiva" pitchFamily="66" charset="0"/>
                <a:cs typeface="Times New Roman" pitchFamily="18" charset="0"/>
              </a:rPr>
              <a:t>Шахгелдян</a:t>
            </a:r>
            <a:endParaRPr lang="ru-RU" sz="3200" dirty="0"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im0-tub-ru.yandex.net/i?id=c3ad3ea7c2aefba70493fb8e5814d4e9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7"/>
            <a:ext cx="9144000" cy="6876258"/>
          </a:xfrm>
          <a:prstGeom prst="rect">
            <a:avLst/>
          </a:prstGeom>
          <a:noFill/>
        </p:spPr>
      </p:pic>
      <p:pic>
        <p:nvPicPr>
          <p:cNvPr id="3" name="Picture 2" descr="https://ds03.infourok.ru/uploads/ex/09c6/00011b35-b478857e/img30.jpg"/>
          <p:cNvPicPr>
            <a:picLocks noChangeAspect="1" noChangeArrowheads="1"/>
          </p:cNvPicPr>
          <p:nvPr/>
        </p:nvPicPr>
        <p:blipFill>
          <a:blip r:embed="rId3" cstate="print"/>
          <a:srcRect l="42125" t="31100" r="11413" b="26900"/>
          <a:stretch>
            <a:fillRect/>
          </a:stretch>
        </p:blipFill>
        <p:spPr bwMode="auto">
          <a:xfrm>
            <a:off x="3491880" y="1772816"/>
            <a:ext cx="5523014" cy="3744416"/>
          </a:xfrm>
          <a:prstGeom prst="rect">
            <a:avLst/>
          </a:prstGeom>
          <a:noFill/>
        </p:spPr>
      </p:pic>
      <p:pic>
        <p:nvPicPr>
          <p:cNvPr id="4" name="Picture 2" descr="https://ds03.infourok.ru/uploads/ex/09c6/00011b35-b478857e/img30.jpg"/>
          <p:cNvPicPr>
            <a:picLocks noChangeAspect="1" noChangeArrowheads="1"/>
          </p:cNvPicPr>
          <p:nvPr/>
        </p:nvPicPr>
        <p:blipFill>
          <a:blip r:embed="rId3" cstate="print"/>
          <a:srcRect l="12200" t="38450" r="61025" b="15351"/>
          <a:stretch>
            <a:fillRect/>
          </a:stretch>
        </p:blipFill>
        <p:spPr bwMode="auto">
          <a:xfrm>
            <a:off x="179512" y="1628800"/>
            <a:ext cx="3142167" cy="4066334"/>
          </a:xfrm>
          <a:prstGeom prst="rect">
            <a:avLst/>
          </a:prstGeom>
          <a:noFill/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313246"/>
            <a:ext cx="91439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Таким изобразил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домовенка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художник А Савченко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0-tub-ru.yandex.net/i?id=c3ad3ea7c2aefba70493fb8e5814d4e9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7"/>
            <a:ext cx="9144000" cy="6876258"/>
          </a:xfrm>
          <a:prstGeom prst="rect">
            <a:avLst/>
          </a:prstGeom>
          <a:noFill/>
        </p:spPr>
      </p:pic>
      <p:pic>
        <p:nvPicPr>
          <p:cNvPr id="3" name="Picture 2" descr="https://ds03.infourok.ru/uploads/ex/09c6/00011b35-b478857e/img31.jpg"/>
          <p:cNvPicPr>
            <a:picLocks noChangeAspect="1" noChangeArrowheads="1"/>
          </p:cNvPicPr>
          <p:nvPr/>
        </p:nvPicPr>
        <p:blipFill>
          <a:blip r:embed="rId3" cstate="print"/>
          <a:srcRect l="33463" t="30050" r="30313" b="6951"/>
          <a:stretch>
            <a:fillRect/>
          </a:stretch>
        </p:blipFill>
        <p:spPr bwMode="auto">
          <a:xfrm>
            <a:off x="2699792" y="702088"/>
            <a:ext cx="4464496" cy="5823256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298315" y="149823"/>
            <a:ext cx="65473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Таким увидел Кузьку японский художник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im0-tub-ru.yandex.net/i?id=c3ad3ea7c2aefba70493fb8e5814d4e9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7"/>
            <a:ext cx="9144000" cy="6876258"/>
          </a:xfrm>
          <a:prstGeom prst="rect">
            <a:avLst/>
          </a:prstGeom>
          <a:noFill/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713396" y="113819"/>
            <a:ext cx="57172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общего в изображении Кузьки ?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083" name="AutoShape 3" descr="https://postcross.me/media/cards/1083/2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87" name="Picture 7" descr="http://www.planetaskazok.ru/images/stories/aleksandrova/kak_kuzika_hotel_vzroslim_stati/img_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3861048"/>
            <a:ext cx="1907704" cy="2721658"/>
          </a:xfrm>
          <a:prstGeom prst="rect">
            <a:avLst/>
          </a:prstGeom>
          <a:noFill/>
        </p:spPr>
      </p:pic>
      <p:pic>
        <p:nvPicPr>
          <p:cNvPr id="46089" name="Picture 9" descr="http://www.planetaskazok.ru/images/stories/aleksandrova/domovenok_kuzika/img_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24744"/>
            <a:ext cx="3187926" cy="2736304"/>
          </a:xfrm>
          <a:prstGeom prst="rect">
            <a:avLst/>
          </a:prstGeom>
          <a:noFill/>
        </p:spPr>
      </p:pic>
      <p:pic>
        <p:nvPicPr>
          <p:cNvPr id="7" name="Picture 2" descr="https://ds03.infourok.ru/uploads/ex/09c6/00011b35-b478857e/img36.jpg"/>
          <p:cNvPicPr>
            <a:picLocks noChangeAspect="1" noChangeArrowheads="1"/>
          </p:cNvPicPr>
          <p:nvPr/>
        </p:nvPicPr>
        <p:blipFill>
          <a:blip r:embed="rId5" cstate="print"/>
          <a:srcRect l="57088" t="57350" r="24800" b="9051"/>
          <a:stretch>
            <a:fillRect/>
          </a:stretch>
        </p:blipFill>
        <p:spPr bwMode="auto">
          <a:xfrm>
            <a:off x="3707904" y="3933056"/>
            <a:ext cx="1944216" cy="2704996"/>
          </a:xfrm>
          <a:prstGeom prst="rect">
            <a:avLst/>
          </a:prstGeom>
          <a:noFill/>
        </p:spPr>
      </p:pic>
      <p:pic>
        <p:nvPicPr>
          <p:cNvPr id="8" name="Picture 2" descr="https://ds03.infourok.ru/uploads/ex/09c6/00011b35-b478857e/img36.jpg"/>
          <p:cNvPicPr>
            <a:picLocks noChangeAspect="1" noChangeArrowheads="1"/>
          </p:cNvPicPr>
          <p:nvPr/>
        </p:nvPicPr>
        <p:blipFill>
          <a:blip r:embed="rId5" cstate="print"/>
          <a:srcRect l="15350" t="54200" r="63388" b="10101"/>
          <a:stretch>
            <a:fillRect/>
          </a:stretch>
        </p:blipFill>
        <p:spPr bwMode="auto">
          <a:xfrm>
            <a:off x="539552" y="4005064"/>
            <a:ext cx="1944216" cy="2448272"/>
          </a:xfrm>
          <a:prstGeom prst="rect">
            <a:avLst/>
          </a:prstGeom>
          <a:noFill/>
        </p:spPr>
      </p:pic>
      <p:sp>
        <p:nvSpPr>
          <p:cNvPr id="46091" name="AutoShape 11" descr="https://erudyt.com.ua/media/catalog/product/cache/1/image/9df78eab33525d08d6e5fb8d27136e95/1/0/1000265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93" name="Picture 13" descr="http://www.ruskniga.com/media/catalog/product/1/2/127264.jpg"/>
          <p:cNvPicPr>
            <a:picLocks noChangeAspect="1" noChangeArrowheads="1"/>
          </p:cNvPicPr>
          <p:nvPr/>
        </p:nvPicPr>
        <p:blipFill>
          <a:blip r:embed="rId6" cstate="print"/>
          <a:srcRect l="24966" t="25533" r="23182" b="12766"/>
          <a:stretch>
            <a:fillRect/>
          </a:stretch>
        </p:blipFill>
        <p:spPr bwMode="auto">
          <a:xfrm>
            <a:off x="3635896" y="1340768"/>
            <a:ext cx="2145342" cy="2304256"/>
          </a:xfrm>
          <a:prstGeom prst="ellipse">
            <a:avLst/>
          </a:prstGeom>
          <a:noFill/>
        </p:spPr>
      </p:pic>
      <p:pic>
        <p:nvPicPr>
          <p:cNvPr id="46095" name="Picture 15" descr="http://wiki.kubg.edu.ua/images/9/9d/Kuzia.skazka.dlya.natashi.avi.image4.jpg"/>
          <p:cNvPicPr>
            <a:picLocks noChangeAspect="1" noChangeArrowheads="1"/>
          </p:cNvPicPr>
          <p:nvPr/>
        </p:nvPicPr>
        <p:blipFill>
          <a:blip r:embed="rId7" cstate="print"/>
          <a:srcRect l="8859" r="14361" b="7470"/>
          <a:stretch>
            <a:fillRect/>
          </a:stretch>
        </p:blipFill>
        <p:spPr bwMode="auto">
          <a:xfrm>
            <a:off x="6084168" y="1268760"/>
            <a:ext cx="2708726" cy="244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im0-tub-ru.yandex.net/i?id=c3ad3ea7c2aefba70493fb8e5814d4e9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7"/>
            <a:ext cx="9144000" cy="687625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0"/>
            <a:ext cx="8712968" cy="2345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Обувь была разнообразной. В сельской местности основным видом обуви были лапти. Лапти – обувь не простая. Были они как будничные, так и праздничные. Плели их из коры многих лиственных деревьев: липы, берёзы, вяза, дуба и др. Лапти являются символом русской деревни и добрым памятником о наших славных предках.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6" name="AutoShape 4" descr="http://riakursk.ru/wp-content/uploads/2017/11/lapt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http://shkolabuduschego.ru/wp-content/uploads/2017/03/lap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348880"/>
            <a:ext cx="6427415" cy="4176464"/>
          </a:xfrm>
          <a:prstGeom prst="rect">
            <a:avLst/>
          </a:prstGeom>
          <a:noFill/>
        </p:spPr>
      </p:pic>
      <p:pic>
        <p:nvPicPr>
          <p:cNvPr id="6" name="Picture 2" descr="http://www.planetaskazok.ru/images/stories/aleksandrova/kak_kuzika_hotel_vzroslim_stati/img_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284984"/>
            <a:ext cx="2353444" cy="3357581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mtdata.ru/u18/photo5C1E/20001820295-0/origina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6250" y="1169368"/>
            <a:ext cx="3877750" cy="5688632"/>
          </a:xfrm>
          <a:prstGeom prst="rect">
            <a:avLst/>
          </a:prstGeom>
          <a:noFill/>
        </p:spPr>
      </p:pic>
      <p:sp>
        <p:nvSpPr>
          <p:cNvPr id="46082" name="AutoShape 2" descr="https://img2.goodfon.ru/original/1920x1080/1/cb/dom-mebel-pech-samovar-dvo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10 февраля – Ефремов день,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день угощения домового</a:t>
            </a:r>
            <a:endParaRPr lang="ru-RU" sz="3600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24578" name="AutoShape 2" descr="https://png.pngtree.com/element_pic/16/11/07/4f7e54e4222067611cb9ce33e1a992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6" name="Picture 10" descr="https://www.colourbox.com/preview/3682474-traditional-russian-tea-party-set-of-hand-painted-images-tablecloth-samovar-tea-pot-bread-rings-pies-hon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3424"/>
            <a:ext cx="5324340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ds02.infourok.ru/uploads/ex/0763/000487ba-568dbfc2/img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fs00.infourok.ru/images/doc/225/29574/1/img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im0-tub-ru.yandex.net/i?id=c3ad3ea7c2aefba70493fb8e5814d4e9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8257"/>
            <a:ext cx="9144000" cy="6876258"/>
          </a:xfrm>
          <a:prstGeom prst="rect">
            <a:avLst/>
          </a:prstGeom>
          <a:noFill/>
        </p:spPr>
      </p:pic>
      <p:pic>
        <p:nvPicPr>
          <p:cNvPr id="43010" name="Picture 2" descr="https://im0-tub-ru.yandex.net/i?id=34782cb20a2d3f84837049da8285f44f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764704"/>
            <a:ext cx="6696744" cy="500691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87624" y="0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Monotype Corsiva" pitchFamily="66" charset="0"/>
              </a:rPr>
              <a:t>Знаете ли вы, что…</a:t>
            </a:r>
            <a:endParaRPr lang="ru-RU" sz="4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805264"/>
            <a:ext cx="7308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Великом Устюге установлен памятник лаптю. </a:t>
            </a:r>
          </a:p>
        </p:txBody>
      </p:sp>
      <p:pic>
        <p:nvPicPr>
          <p:cNvPr id="5" name="Picture 8" descr="http://ok-t.ru/studopediaru/baza11/1165467440040.files/image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1545" y="4797152"/>
            <a:ext cx="2002456" cy="2060848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im0-tub-ru.yandex.net/i?id=c3ad3ea7c2aefba70493fb8e5814d4e9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7"/>
            <a:ext cx="9144000" cy="687625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23731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Памятник русскому лаптю расположен в самом центре Вязьмы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Monotype Corsiva" pitchFamily="66" charset="0"/>
              </a:rPr>
              <a:t>Знаете ли вы, что…</a:t>
            </a:r>
            <a:endParaRPr lang="ru-RU" sz="4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http://www.visitsmolensk.ru/photos/med/11053_2147fdsc03598.jpg"/>
          <p:cNvPicPr>
            <a:picLocks noChangeAspect="1" noChangeArrowheads="1"/>
          </p:cNvPicPr>
          <p:nvPr/>
        </p:nvPicPr>
        <p:blipFill>
          <a:blip r:embed="rId3" cstate="print"/>
          <a:srcRect l="6944"/>
          <a:stretch>
            <a:fillRect/>
          </a:stretch>
        </p:blipFill>
        <p:spPr bwMode="auto">
          <a:xfrm>
            <a:off x="179512" y="1484784"/>
            <a:ext cx="6948264" cy="4666745"/>
          </a:xfrm>
          <a:prstGeom prst="rect">
            <a:avLst/>
          </a:prstGeom>
          <a:noFill/>
        </p:spPr>
      </p:pic>
      <p:pic>
        <p:nvPicPr>
          <p:cNvPr id="6146" name="Picture 2" descr="https://im0-tub-ru.yandex.net/i?id=c59cf89473369373e66297a836e44fbc&amp;n=13"/>
          <p:cNvPicPr>
            <a:picLocks noChangeAspect="1" noChangeArrowheads="1"/>
          </p:cNvPicPr>
          <p:nvPr/>
        </p:nvPicPr>
        <p:blipFill>
          <a:blip r:embed="rId4" cstate="print"/>
          <a:srcRect r="3259"/>
          <a:stretch>
            <a:fillRect/>
          </a:stretch>
        </p:blipFill>
        <p:spPr bwMode="auto">
          <a:xfrm>
            <a:off x="4496772" y="908720"/>
            <a:ext cx="4647228" cy="2952328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images.myshared.ru/17/1107512/slide_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8" descr="http://ok-t.ru/studopediaru/baza11/1165467440040.files/image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1872" y="5672276"/>
            <a:ext cx="1152128" cy="1185724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im0-tub-ru.yandex.net/i?id=c3ad3ea7c2aefba70493fb8e5814d4e9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7"/>
            <a:ext cx="9144000" cy="6876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27584" y="260648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Наблюдательны ли вы?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2" descr="https://im0-tub-ru.yandex.net/i?id=fdf3bd141b990266c4da213ff3ce20ba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64281"/>
            <a:ext cx="1619672" cy="3193719"/>
          </a:xfrm>
          <a:prstGeom prst="rect">
            <a:avLst/>
          </a:prstGeom>
          <a:noFill/>
        </p:spPr>
      </p:pic>
      <p:sp>
        <p:nvSpPr>
          <p:cNvPr id="4098" name="AutoShape 2" descr="http://moya-kniga.ru/upload/iblock/7d9/7d91351c1f68a583cf3efe5c33a602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clouds.ru/upload/iblock/12f/12f0701a4395c141f9f117a3071a727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kidbik.ru/image/cache/catalog/1c/Pictures/00-00004359-1200x12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 descr="https://img2.labirint.ru/books/198670/cover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365104"/>
            <a:ext cx="1670733" cy="22322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06" name="Picture 10" descr="http://xn--90aamkbbnf2a4b.xn--b1afaboidnttn.xn--p1ai/images/ub2012_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068960"/>
            <a:ext cx="1581869" cy="23042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08" name="Picture 12" descr="https://img1.labirint.ru/books/86017/coverb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4365104"/>
            <a:ext cx="1731423" cy="22322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10" name="Picture 14" descr="https://mambo24.ru/uploads-ru/398/1173452/d16884d6988b0f75ae6ba860d0b0869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908720"/>
            <a:ext cx="1694168" cy="20882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12" name="Picture 16" descr="http://bibla.ru/files/book_covers/479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3140968"/>
            <a:ext cx="1685398" cy="23042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14" name="Picture 18" descr="http://900igr.net/up/datai/252212/0002-002-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920" y="980728"/>
            <a:ext cx="2887341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ешение 4"/>
          <p:cNvSpPr/>
          <p:nvPr/>
        </p:nvSpPr>
        <p:spPr>
          <a:xfrm>
            <a:off x="1475656" y="0"/>
            <a:ext cx="6120680" cy="1340768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4" descr="https://im0-tub-ru.yandex.net/i?id=c3ad3ea7c2aefba70493fb8e5814d4e9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556792"/>
            <a:ext cx="3563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Кузька – не только наследник народной мудрости и проказ старых домовых. Он еще и хранитель «живого великорусского языка»</a:t>
            </a:r>
          </a:p>
          <a:p>
            <a:endParaRPr lang="ru-RU" dirty="0"/>
          </a:p>
        </p:txBody>
      </p:sp>
      <p:sp>
        <p:nvSpPr>
          <p:cNvPr id="6" name="Блок-схема: решение 5"/>
          <p:cNvSpPr/>
          <p:nvPr/>
        </p:nvSpPr>
        <p:spPr>
          <a:xfrm>
            <a:off x="2267744" y="0"/>
            <a:ext cx="4608512" cy="1224136"/>
          </a:xfrm>
          <a:prstGeom prst="flowChartDecisi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915816" y="332656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Озорной язычок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1" name="Picture 3" descr="https://nataliya-zhu.nethouse.ru/static/img/0000/0006/0201/60201706.1tejpx2s5k.W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980728"/>
            <a:ext cx="3160003" cy="4869384"/>
          </a:xfrm>
          <a:prstGeom prst="rect">
            <a:avLst/>
          </a:prstGeom>
          <a:noFill/>
        </p:spPr>
      </p:pic>
      <p:pic>
        <p:nvPicPr>
          <p:cNvPr id="48133" name="Picture 5" descr="http://detectivebookshop.ru/image/10057508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140968"/>
            <a:ext cx="2577681" cy="345666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724128" y="5733256"/>
            <a:ext cx="3419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Monotype Corsiva" pitchFamily="66" charset="0"/>
                <a:cs typeface="Times New Roman" pitchFamily="18" charset="0"/>
              </a:rPr>
              <a:t>Словарь Даля был самой зачитанной книгой в доме Т. Александровой.</a:t>
            </a:r>
            <a:endParaRPr lang="ru-RU" sz="24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im0-tub-ru.yandex.net/i?id=c3ad3ea7c2aefba70493fb8e5814d4e9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7"/>
            <a:ext cx="9144000" cy="6876258"/>
          </a:xfrm>
          <a:prstGeom prst="rect">
            <a:avLst/>
          </a:prstGeom>
          <a:noFill/>
        </p:spPr>
      </p:pic>
      <p:pic>
        <p:nvPicPr>
          <p:cNvPr id="39938" name="Picture 2" descr="https://ds03.infourok.ru/uploads/ex/09c6/00011b35-b478857e/img45.jpg"/>
          <p:cNvPicPr>
            <a:picLocks noChangeAspect="1" noChangeArrowheads="1"/>
          </p:cNvPicPr>
          <p:nvPr/>
        </p:nvPicPr>
        <p:blipFill>
          <a:blip r:embed="rId3" cstate="print"/>
          <a:srcRect l="12988" t="24801" r="10625" b="15350"/>
          <a:stretch>
            <a:fillRect/>
          </a:stretch>
        </p:blipFill>
        <p:spPr bwMode="auto">
          <a:xfrm>
            <a:off x="251520" y="1052736"/>
            <a:ext cx="6984776" cy="41044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  <a:t>Дорогие ребята!</a:t>
            </a:r>
            <a:endParaRPr lang="ru-RU" sz="7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Picture 8" descr="http://www.stihi.ru/pics/2014/07/23/7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077072"/>
            <a:ext cx="2383769" cy="263691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4" descr="http://justclickit.ru/flash/name/name%20(5245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4455368"/>
            <a:ext cx="2402632" cy="2402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im0-tub-ru.yandex.net/i?id=c3ad3ea7c2aefba70493fb8e5814d4e9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8"/>
            <a:ext cx="9144000" cy="687625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162880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267744" y="260648"/>
            <a:ext cx="68762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Monotype Corsiva" pitchFamily="66" charset="0"/>
              </a:rPr>
              <a:t>Приглашаем Вас, ребята,</a:t>
            </a:r>
          </a:p>
          <a:p>
            <a:pPr algn="ctr"/>
            <a:r>
              <a:rPr lang="ru-RU" sz="3600" dirty="0" smtClean="0">
                <a:latin typeface="Monotype Corsiva" pitchFamily="66" charset="0"/>
              </a:rPr>
              <a:t>в путешествие </a:t>
            </a:r>
          </a:p>
          <a:p>
            <a:pPr algn="ctr"/>
            <a:r>
              <a:rPr lang="ru-RU" sz="3600" dirty="0" smtClean="0">
                <a:latin typeface="Monotype Corsiva" pitchFamily="66" charset="0"/>
              </a:rPr>
              <a:t>в сказочный мир книг Татьяны и Галины Александровых</a:t>
            </a:r>
          </a:p>
          <a:p>
            <a:pPr algn="ctr"/>
            <a:r>
              <a:rPr lang="ru-RU" sz="3600" dirty="0" smtClean="0">
                <a:latin typeface="Monotype Corsiva" pitchFamily="66" charset="0"/>
              </a:rPr>
              <a:t>Увлекательного чтения!</a:t>
            </a:r>
          </a:p>
          <a:p>
            <a:endParaRPr lang="ru-RU" dirty="0"/>
          </a:p>
        </p:txBody>
      </p:sp>
      <p:pic>
        <p:nvPicPr>
          <p:cNvPr id="9" name="Picture 12" descr="http://www.graycell.ru/picture/big/domovyonok.jpg"/>
          <p:cNvPicPr>
            <a:picLocks noChangeAspect="1" noChangeArrowheads="1"/>
          </p:cNvPicPr>
          <p:nvPr/>
        </p:nvPicPr>
        <p:blipFill>
          <a:blip r:embed="rId3" cstate="print"/>
          <a:srcRect l="11824" r="9229"/>
          <a:stretch>
            <a:fillRect/>
          </a:stretch>
        </p:blipFill>
        <p:spPr bwMode="auto">
          <a:xfrm>
            <a:off x="179512" y="188640"/>
            <a:ext cx="2160240" cy="2736304"/>
          </a:xfrm>
          <a:prstGeom prst="rect">
            <a:avLst/>
          </a:prstGeom>
          <a:noFill/>
        </p:spPr>
      </p:pic>
      <p:sp>
        <p:nvSpPr>
          <p:cNvPr id="1028" name="AutoShape 4" descr="https://jili-bili.ru/files/products/39/big/14399666287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old.prodalit.ru/images/95000/938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img2.labirint.ru/books/333898/scrn_big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21738">
            <a:off x="7275757" y="4201727"/>
            <a:ext cx="1691647" cy="2546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33" name="Picture 9" descr="C:\Documents and Settings\Admin\Рабочий стол\презентации\Панино фото\открытки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284984"/>
            <a:ext cx="5076056" cy="33843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990" name="Picture 6" descr="http://www.bookin.org.ru/book/28045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01925">
            <a:off x="4315651" y="4191697"/>
            <a:ext cx="1674515" cy="24784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6" name="Picture 2" descr="https://img1.labirint.ru/books/236349/scrn_big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95997">
            <a:off x="5716138" y="3557319"/>
            <a:ext cx="1690986" cy="25292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im0-tub-ru.yandex.net/i?id=c3ad3ea7c2aefba70493fb8e5814d4e9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8257"/>
            <a:ext cx="9144000" cy="6876258"/>
          </a:xfrm>
          <a:prstGeom prst="rect">
            <a:avLst/>
          </a:prstGeom>
          <a:noFill/>
        </p:spPr>
      </p:pic>
      <p:pic>
        <p:nvPicPr>
          <p:cNvPr id="4" name="Picture 10" descr="http://www.bestiary.us/files/images/domovoy_arz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4770368" cy="61926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932040" y="1556792"/>
            <a:ext cx="4211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latin typeface="Monotype Corsiva" pitchFamily="66" charset="0"/>
              </a:rPr>
              <a:t>Дед хозяйственный такой, </a:t>
            </a:r>
          </a:p>
          <a:p>
            <a:r>
              <a:rPr lang="ru-RU" sz="3000" b="1" dirty="0" smtClean="0">
                <a:latin typeface="Monotype Corsiva" pitchFamily="66" charset="0"/>
              </a:rPr>
              <a:t>Старый добрый домовой.</a:t>
            </a:r>
          </a:p>
          <a:p>
            <a:r>
              <a:rPr lang="ru-RU" sz="3000" b="1" dirty="0" smtClean="0">
                <a:latin typeface="Monotype Corsiva" pitchFamily="66" charset="0"/>
              </a:rPr>
              <a:t>Сказки сказывать могу,</a:t>
            </a:r>
          </a:p>
          <a:p>
            <a:r>
              <a:rPr lang="ru-RU" sz="3000" b="1" dirty="0" smtClean="0">
                <a:latin typeface="Monotype Corsiva" pitchFamily="66" charset="0"/>
              </a:rPr>
              <a:t>Всем испечь по пирогу.</a:t>
            </a:r>
          </a:p>
          <a:p>
            <a:r>
              <a:rPr lang="ru-RU" sz="3000" b="1" dirty="0" smtClean="0">
                <a:latin typeface="Monotype Corsiva" pitchFamily="66" charset="0"/>
              </a:rPr>
              <a:t>Чтобы в доме был покой,</a:t>
            </a:r>
          </a:p>
          <a:p>
            <a:r>
              <a:rPr lang="ru-RU" sz="3000" b="1" dirty="0" smtClean="0">
                <a:latin typeface="Monotype Corsiva" pitchFamily="66" charset="0"/>
              </a:rPr>
              <a:t>Рад стараться домовой.</a:t>
            </a:r>
          </a:p>
          <a:p>
            <a:r>
              <a:rPr lang="ru-RU" sz="3000" b="1" dirty="0" smtClean="0">
                <a:latin typeface="Monotype Corsiva" pitchFamily="66" charset="0"/>
              </a:rPr>
              <a:t>Чтобы мир и лады,</a:t>
            </a:r>
          </a:p>
          <a:p>
            <a:r>
              <a:rPr lang="ru-RU" sz="3000" b="1" dirty="0" smtClean="0">
                <a:latin typeface="Monotype Corsiva" pitchFamily="66" charset="0"/>
              </a:rPr>
              <a:t>Охраняют от беды.</a:t>
            </a:r>
            <a:endParaRPr lang="ru-RU" sz="3000" b="1" dirty="0">
              <a:latin typeface="Monotype Corsiva" pitchFamily="66" charset="0"/>
            </a:endParaRPr>
          </a:p>
        </p:txBody>
      </p:sp>
      <p:pic>
        <p:nvPicPr>
          <p:cNvPr id="2" name="Neizvesten_-_pesnya_pro_domovog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58827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elena-yuzhakova.ucoz.net/_bd/0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0" descr="https://in-dee.ru/upload/iblock/dd7/dd776835944044d56a137e86d8a35c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708920"/>
            <a:ext cx="2415471" cy="3717032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im0-tub-ru.yandex.net/i?id=c3ad3ea7c2aefba70493fb8e5814d4e9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7"/>
            <a:ext cx="9144000" cy="68762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83568" y="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Какой домовой поселится в доме, зависит от хозяев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oceanfactov.ru/wp-content/uploads/2014/09/34rf4tr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412776"/>
            <a:ext cx="3792135" cy="27520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67544" y="1700808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Ленивому нерадивому хозяину от домового - беда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4293096"/>
            <a:ext cx="3744416" cy="1421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Рачительному хозяину – домовой станет лучшим помощником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http://heaclub.ru/tim/9070c5395dcae389c7865fd935a3ad27/domovogo-opisivayut-kak-pohozhee-na-kota-sushestvo-s-zheltimi-glazami.jpg"/>
          <p:cNvPicPr>
            <a:picLocks noChangeAspect="1" noChangeArrowheads="1"/>
          </p:cNvPicPr>
          <p:nvPr/>
        </p:nvPicPr>
        <p:blipFill>
          <a:blip r:embed="rId4" cstate="print"/>
          <a:srcRect l="17757" t="2106" r="560"/>
          <a:stretch>
            <a:fillRect/>
          </a:stretch>
        </p:blipFill>
        <p:spPr bwMode="auto">
          <a:xfrm>
            <a:off x="467544" y="3068960"/>
            <a:ext cx="4434099" cy="29870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im0-tub-ru.yandex.net/i?id=c3ad3ea7c2aefba70493fb8e5814d4e9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7"/>
            <a:ext cx="9144000" cy="6876258"/>
          </a:xfrm>
          <a:prstGeom prst="rect">
            <a:avLst/>
          </a:prstGeom>
          <a:noFill/>
        </p:spPr>
      </p:pic>
      <p:sp>
        <p:nvSpPr>
          <p:cNvPr id="41986" name="AutoShape 2" descr="https://um.mos.ru/upload/resize_cache/iblock/cfe/620_380_0/199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1988" name="Picture 4" descr="https://ds02.infourok.ru/uploads/ex/0fa3/00019642-f2d843fa/img3.jpg"/>
          <p:cNvPicPr>
            <a:picLocks noChangeAspect="1" noChangeArrowheads="1"/>
          </p:cNvPicPr>
          <p:nvPr/>
        </p:nvPicPr>
        <p:blipFill>
          <a:blip r:embed="rId3" cstate="print"/>
          <a:srcRect l="16537" t="15750" r="18889" b="9701"/>
          <a:stretch>
            <a:fillRect/>
          </a:stretch>
        </p:blipFill>
        <p:spPr bwMode="auto">
          <a:xfrm>
            <a:off x="323528" y="260648"/>
            <a:ext cx="4104456" cy="355385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851920" y="4005064"/>
            <a:ext cx="48965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 бойся сказки.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Бойся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лжи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 сказка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сказка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не обманет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Ребенку сказку расскажи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свете правды больше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будет</a:t>
            </a:r>
          </a:p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Валентин Берестов</a:t>
            </a:r>
            <a:r>
              <a:rPr lang="ru-RU" dirty="0"/>
              <a:t>.</a:t>
            </a:r>
          </a:p>
        </p:txBody>
      </p:sp>
      <p:pic>
        <p:nvPicPr>
          <p:cNvPr id="41990" name="Picture 6" descr="https://i.ytimg.com/vi/OLvlRT4ezOU/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77180">
            <a:off x="6690956" y="1011744"/>
            <a:ext cx="1998926" cy="30505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992" name="Picture 8" descr="https://im0-tub-ru.yandex.net/i?id=6ee168835359dc82f01cbf4729748086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81250">
            <a:off x="4560319" y="419834"/>
            <a:ext cx="2069654" cy="23711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994" name="Picture 10" descr="http://99px.ru/sstorage/86/2015/11/image_86191115180350828048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77072"/>
            <a:ext cx="3168352" cy="23762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i.ytimg.com/vi/7Pr9HrVYDUs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8"/>
            <a:ext cx="6174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Татьяна Александрова 1929 -1983 К 80-летнему юбилею писательницы и художницы</a:t>
            </a:r>
          </a:p>
        </p:txBody>
      </p:sp>
      <p:pic>
        <p:nvPicPr>
          <p:cNvPr id="19462" name="Picture 6" descr="https://ds04.infourok.ru/uploads/ex/1359/000975b0-f1f4f29b/640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576" y="3429000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(1929-1983гг)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ds03.infourok.ru/uploads/ex/09c6/00011b35-b478857e/img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315</Words>
  <Application>Microsoft Office PowerPoint</Application>
  <PresentationFormat>Экран (4:3)</PresentationFormat>
  <Paragraphs>46</Paragraphs>
  <Slides>28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Alex</cp:lastModifiedBy>
  <cp:revision>87</cp:revision>
  <dcterms:created xsi:type="dcterms:W3CDTF">2018-01-31T07:27:14Z</dcterms:created>
  <dcterms:modified xsi:type="dcterms:W3CDTF">2018-02-07T23:54:52Z</dcterms:modified>
</cp:coreProperties>
</file>