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9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ADDFF-8D37-4935-B51B-11183A875AD4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ED8B8-23C1-4C88-B095-DE6E51C1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03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D8B8-23C1-4C88-B095-DE6E51C1B64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5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55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75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05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82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36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176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01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50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79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078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F16B-44BC-4399-8654-92888A340C16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DD2A-E885-4A2F-AA45-A2202506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0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3874" y="1610435"/>
            <a:ext cx="9444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педагогические хитрости для воспитателя</a:t>
            </a:r>
          </a:p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с детьми дошкольного возраста)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0282" y="4840773"/>
            <a:ext cx="61005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БДОУ 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№27 «Аленький цветочек» г.Симферополя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Аблязизова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Ление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Шевкетовна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54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367" y="265998"/>
            <a:ext cx="9744501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привлечь внимание детей, настроить их на предстоящую деятельность, я сообщаю, что к нам в гости пришла Госпожа Тишина. И когда дети успокоятся, я предлагаю им выполнить очередной режимный момент, например, собрать игрушки и пойти одеваться на прогулку.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8483" y="2149654"/>
            <a:ext cx="7506268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Тишина прокралась в дом.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не пляшем, не поем,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мы не говорим,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уселись и сидим.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тишиной побудем вместе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немножко отдохнем.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мы непременно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своим делам пойдем.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27" y="2290456"/>
            <a:ext cx="4442347" cy="4442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51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230" y="504967"/>
            <a:ext cx="10699845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дети очень хорошо информированы в области техники. С малых лет им известен сотовый телефон и его назначение в быту. Эту чудо- технику я и использую в своей практической деятельности. Часто маленькие дети чувствуют тоску по своим родителям, они капризничают, отказываются играть, кушать, засыпать. И тогда я предлагаю позвонить маме. Достаю телефон, набираю номер и импровизирую разговор с мамой малыша. Примерный текст разговора: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373" y="3438196"/>
            <a:ext cx="9703558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«Здравствуйте! Вы мама Настеньки? Вы знаете, Настенька немножко скучает и очень хочет, чтобы вы пришли за ней пораньше. Хорошо, как только вы освободитесь, сразу приходите за ней. Мы вас будем ждать!»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1" y="4509714"/>
            <a:ext cx="3941766" cy="2348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749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731" y="491319"/>
            <a:ext cx="10440538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несложные приемы я использую в своей работе с ребятами. Лично меня эти маленькие хитрости часто выручают. Я предлагаю Вам, уважаемые коллеги, тоже использовать их в своей практике. Но и, конечно, не забывайте о своих артистических данных. Ведь вы сами должны поверить в существование Феи Сновидений, невидимых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Витаминчиков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Госпожи Тишины и уметь убедить в этом своих маленьких сорванцов, делая их жизнь в детском саду намного интересней и ярче.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1" y="3748728"/>
            <a:ext cx="4415521" cy="2933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762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857" y="2767280"/>
            <a:ext cx="1014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46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549" y="272955"/>
            <a:ext cx="106589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маленькие хитрости.</a:t>
            </a:r>
          </a:p>
          <a:p>
            <a:pPr algn="ctr"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 знаете, что такое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означает это слово? Википедия может дать ответ на этот вопрос. Да и просто в интернете можно почитать нужную информацию. Очевидно одно: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пользовались и будут пользоваться популярностью. Все дело в том, что, благодаря им, существенно облегчается быт, раскрашивается жизнь. Есть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lifehack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-разработки для детей, для школьников, студентов, пенсионеров, творческих личностей, домохозяек, строителей и так далее.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я, в свою очередь, расскажу о своих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лайфхаках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я применяю в работе с детьми 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62" y="4220925"/>
            <a:ext cx="2437263" cy="2437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484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940" y="362570"/>
            <a:ext cx="11464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профессия включает в себя определенные умения и навыки, необходимые для ее успешной реализации. Но кроме теоретических знаний, существуют и маленькие секреты, помогающие достичь более хороших и значимых результатов в определенном виде деятельности. Наша профессия не является исключением. Воспитатель в детском саду - человек всегда ищущий, творческий, пытающийся внести в процесс воспитания свою изюминку, помогающую делать этот процесс более интересным и полезным для своих воспитанников. Свои педагогические хитрости я открывала постепенно, понимая, что с ними я быстрее и эффективнее достигну своей цели, да и детям будет намного интересней выполнять определенные требования, касающиеся режимных моментов. Ведь им, порой, так не хочется есть эту совсем невзрачную на вид геркулесовую кашу, быстро одеваться на прогулку и совсем не хочется спать во время этого ужасного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сончаса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тут-то и приходят мне на помощь эти самые маленькие хитрости,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 я хочу поделиться с вами, мои уважаемые коллеги.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71" y="4156955"/>
            <a:ext cx="2483511" cy="2701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543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513" y="518615"/>
            <a:ext cx="10276765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воспитателям известно, что многие дети не хотят спать во время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сончаса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отдых ведь так необходим для растущего организма! В нашей спальне живет Фея Сновидений. Она садиться к каждому, кто закроет глазки на подушку и нашептывает на ушко волшебный сон. Кто заснет самый первый, тому и сон приснится самый лучший и интересный.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669"/>
            <a:ext cx="2987767" cy="3978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7666" y="2598810"/>
            <a:ext cx="8052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Фея Снов, где же ты летаешь?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легли все спать, разве ты не знаешь?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Сядь к нам на подушку, сон пропой на ушко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26" y="4067032"/>
            <a:ext cx="3266739" cy="2841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23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024" y="327546"/>
            <a:ext cx="11368585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секрет, что не все дети любят на завтрак кашу. А ведь именно она по утрам считается самой полезной пищей. В нашей каше живут невидимые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витаминчики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могут убежать в другую тарелку, поэтому их нужно быстро поймать и съесть, чтобы стать здоровыми, быстрее подрасти и пойти учиться в школу.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1795" y="1815151"/>
            <a:ext cx="3058966" cy="2668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3" y="3984009"/>
            <a:ext cx="2670503" cy="2670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8399" y="2349360"/>
            <a:ext cx="67965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кашу кушает у нас,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поступает мудро.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надо кашу по утрам,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 оно и утро.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есть секрет: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каша, раз - её и нет!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2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316" y="265879"/>
            <a:ext cx="10563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эта маленькая находка поможет детям старшего дошкольного возраста одеться на прогулку быстро и достаточно тихо, ведь время для одевания будет ограниченно! Вам понадобятся обыкновенные песочные часы, а какое время вы определите - решайте сами. Я оговариваю время в 5 минут.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9301" y="2361063"/>
            <a:ext cx="8284192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необычные часы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в них стрелок не ищи.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песок совсем обычный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нас с тобой привычный.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одеться надо в срок,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сыпется песок.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22" y="3302758"/>
            <a:ext cx="2169774" cy="3066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13" y="1756987"/>
            <a:ext cx="4340745" cy="4340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703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2072" y="395785"/>
            <a:ext cx="9498841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использовать элементы соревнования, как между мальчиками и девочками, так и между детьми, одевающимися друг напротив друга, разделив их на команды.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5676" y="2213562"/>
            <a:ext cx="7983941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Одеваться надо быстро,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ты гулять.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группу, если честно,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вам не догнать!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" y="1585765"/>
            <a:ext cx="6585595" cy="4651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977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570" y="614149"/>
            <a:ext cx="10536072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видом деятельности детей в дошкольном детстве является игра. В игре ребенок демонстрирует свои умения и способности, раскрывается как личность. Когда в группе много детей и у каждого своя игра, ребята не произвольно начинают громко и эмоционально разговаривать. Проще говоря, дети начинают сильно шуметь. Чтобы немного успокоить ребят, я прошу их отыскать на шее волшебные кнопочки со звуком и немного убавить свою громкость.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2364" y="3421136"/>
            <a:ext cx="8707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я громкость убавляю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нужную включаю.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вдруг, ребята, чудеса!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слышно, как жужжит оса.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06" y="3218335"/>
            <a:ext cx="3083257" cy="3083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4994">
            <a:off x="45558" y="2784141"/>
            <a:ext cx="2066369" cy="2245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749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8424" y="668740"/>
            <a:ext cx="10085695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идут по коридору детского сада нужно соблюдать тишину, чтобы не мешать другим группам. С этой целью я прошу детей набрать в рот волшебного нектара, который не позволяет разговаривать, сделать глоток и отправляться в путь. Действие этого эликсира заканчивается, когда мы доходим до нужного места. У этого средства есть одно исключение: оно позволяет ребятам здороваться с сотрудниками детского сада.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8954" y="3138985"/>
            <a:ext cx="772463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 коридору тихо все идем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собой за руку тишину возьмем.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1,2,3,4,5 не будем никому мешать!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3" y="3014062"/>
            <a:ext cx="3301119" cy="3719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5061487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8484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1082</Words>
  <Application>Microsoft Office PowerPoint</Application>
  <PresentationFormat>Произвольный</PresentationFormat>
  <Paragraphs>60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Олеся</cp:lastModifiedBy>
  <cp:revision>13</cp:revision>
  <dcterms:created xsi:type="dcterms:W3CDTF">2022-04-28T07:53:10Z</dcterms:created>
  <dcterms:modified xsi:type="dcterms:W3CDTF">2025-02-21T06:14:16Z</dcterms:modified>
</cp:coreProperties>
</file>