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-96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1ADDFF-8D37-4935-B51B-11183A875AD4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2ED8B8-23C1-4C88-B095-DE6E51C1B6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3036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ED8B8-23C1-4C88-B095-DE6E51C1B64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753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6555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79826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269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06369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91767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2018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64505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879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6078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69753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058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9F16B-44BC-4399-8654-92888A340C16}" type="datetimeFigureOut">
              <a:rPr lang="ru-RU" smtClean="0"/>
              <a:pPr/>
              <a:t>21.02.2025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46DD2A-E885-4A2F-AA45-A2202506E5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72081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3874" y="1610435"/>
            <a:ext cx="94442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Маленькие педагогические хитрости для воспитателя</a:t>
            </a:r>
          </a:p>
          <a:p>
            <a:pPr algn="ctr"/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600" b="1" dirty="0" err="1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sz="3600" b="1" dirty="0" smtClean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latin typeface="Times New Roman" panose="02020603050405020304" pitchFamily="18" charset="0"/>
                <a:cs typeface="Times New Roman" panose="02020603050405020304" pitchFamily="18" charset="0"/>
              </a:rPr>
              <a:t> в работе с детьми дошкольного возраста)</a:t>
            </a:r>
            <a:endParaRPr lang="ru-RU" sz="36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20282" y="4840773"/>
            <a:ext cx="610054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 воспитатель 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БДОУ </a:t>
            </a: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№27 «Аленький цветочек» г.Симферополя</a:t>
            </a:r>
          </a:p>
          <a:p>
            <a:pPr algn="ctr">
              <a:lnSpc>
                <a:spcPct val="150000"/>
              </a:lnSpc>
            </a:pP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Аблязизова</a:t>
            </a: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Ление</a:t>
            </a:r>
            <a:r>
              <a:rPr lang="ru-RU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Шевкетовна</a:t>
            </a:r>
            <a:endParaRPr lang="ru-RU" dirty="0">
              <a:solidFill>
                <a:srgbClr val="FF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6545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6549" y="272955"/>
            <a:ext cx="10658901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маленькие хитрости.</a:t>
            </a:r>
          </a:p>
          <a:p>
            <a:pPr algn="ctr">
              <a:lnSpc>
                <a:spcPct val="150000"/>
              </a:lnSpc>
            </a:pP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вы знаете, что такое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что означает это слово? Википедия может дать ответ на этот вопрос. Да и просто в интернете можно почитать нужную информацию. Очевидно одно: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пользовались и будут пользоваться популярностью. Все дело в том, что, благодаря им, существенно облегчается быт, раскрашивается жизнь. Есть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lifehack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-разработки для детей, для школьников, студентов, пенсионеров, творческих личностей, домохозяек, строителей и так далее.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 а я, в свою очередь, расскажу о своих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лайфхаках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которые я применяю в работе с детьми </a:t>
            </a:r>
            <a:endParaRPr lang="en-US" sz="20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дошкольного возраста.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1462" y="4220925"/>
            <a:ext cx="2437263" cy="24372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4847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63940" y="362570"/>
            <a:ext cx="114641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профессия включает в себя определенные умения и навыки, необходимые для ее успешной реализации. Но кроме теоретических знаний, существуют и маленькие секреты, помогающие достичь более хороших и значимых результатов в определенном виде деятельности. Наша профессия не является исключением. Воспитатель в детском саду - человек всегда ищущий, творческий, пытающийся внести в процесс воспитания свою изюминку, помогающую делать этот процесс более интересным и полезным для своих воспитанников. Свои педагогические хитрости я открывала постепенно, понимая, что с ними я быстрее и эффективнее достигну своей цели, да и детям будет намного интересней выполнять определенные требования, касающиеся режимных моментов. Ведь им, порой, так не хочется есть эту совсем невзрачную на вид геркулесовую кашу, быстро одеваться на прогулку и совсем не хочется спать во время этого ужасного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сончаса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Вот тут-то и приходят мне на помощь эти самые маленькие хитрости, </a:t>
            </a:r>
          </a:p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которыми я хочу поделиться с вами, мои уважаемые коллеги.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2871" y="4156955"/>
            <a:ext cx="2483511" cy="27010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154338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2513" y="518615"/>
            <a:ext cx="10276765" cy="1883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воспитателям известно, что многие дети не хотят спать во время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сончаса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отдых ведь так необходим для растущего организма! В нашей спальне живет Фея Сновидений. Она садиться к каждому, кто закроет глазки на подушку и нашептывает на ушко волшебный сон. Кто заснет самый первый, тому и сон приснится самый лучший и интересный.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0669"/>
            <a:ext cx="2987767" cy="397871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47666" y="2598810"/>
            <a:ext cx="80521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Добрая Фея Снов, где же ты летаешь?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легли все спать, разве ты не знаешь?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Сядь к нам на подушку, сон пропой на ушко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926" y="4067032"/>
            <a:ext cx="3266739" cy="28413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73235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024" y="327546"/>
            <a:ext cx="11368585" cy="1883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секрет, что не все дети любят на завтрак кашу. А ведь именно она по утрам считается самой полезной пищей. В нашей каше живут невидимые «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витаминчики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которые могут убежать в другую тарелку, поэтому их нужно быстро поймать и съесть, чтобы стать здоровыми, быстрее подрасти и пойти учиться в школу.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71795" y="1815151"/>
            <a:ext cx="3058966" cy="266813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" y="3984009"/>
            <a:ext cx="2670503" cy="267050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58399" y="2349360"/>
            <a:ext cx="679658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кашу кушает у нас,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Тот поступает мудро.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надо кашу по утрам,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то оно и утро.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нашей группе есть секрет: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 каша, раз - её и нет!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0223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4316" y="265879"/>
            <a:ext cx="105633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эта маленькая находка поможет детям старшего дошкольного возраста одеться на прогулку быстро и достаточно тихо, ведь время для одевания будет ограниченно! Вам понадобятся обыкновенные песочные часы, а какое время вы определите - решайте сами. Я оговариваю время в 5 минут.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9301" y="2361063"/>
            <a:ext cx="8284192" cy="3892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Есть необычные часы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 в них стрелок не ищи.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них песок совсем обычный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для нас с тобой привычный.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Нам одеться надо в срок,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 сыпется песок.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722" y="3302758"/>
            <a:ext cx="2169774" cy="30660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8413" y="1756987"/>
            <a:ext cx="4340745" cy="434074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7034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92072" y="395785"/>
            <a:ext cx="9498841" cy="1421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можно использовать элементы соревнования, как между мальчиками и девочками, так и между детьми, одевающимися друг напротив друга, разделив их на команды.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65676" y="2213562"/>
            <a:ext cx="7983941" cy="2600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Одеваться надо быстро,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хочешь ты гулять.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Нашу группу, если честно,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вам не догнать!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5" y="1585765"/>
            <a:ext cx="6585595" cy="465166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6697791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1570" y="614149"/>
            <a:ext cx="10536072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Ведущим видом деятельности детей в дошкольном детстве является игра. В игре ребенок демонстрирует свои умения и способности, раскрывается как личность. Когда в группе много детей и у каждого своя игра, ребята не произвольно начинают громко и эмоционально разговаривать. Проще говоря, дети начинают сильно шуметь. Чтобы немного успокоить ребят, я прошу их отыскать на шее волшебные кнопочки со звуком и немного убавить свою громкость.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42364" y="3421136"/>
            <a:ext cx="870727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Свою я громкость убавляю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Кнопку нужную включаю.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вдруг, ребята, чудеса!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Мне слышно, как жужжит оса.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006" y="3218335"/>
            <a:ext cx="3083257" cy="3083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4994">
            <a:off x="45558" y="2784141"/>
            <a:ext cx="2066369" cy="22450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57495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78424" y="668740"/>
            <a:ext cx="10085695" cy="2345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дети идут по коридору детского сада нужно соблюдать тишину, чтобы не мешать другим группам. С этой целью я прошу детей набрать в рот волшебного нектара, который не позволяет разговаривать, сделать глоток и отправляться в путь. Действие этого эликсира заканчивается, когда мы доходим до нужного места. У этого средства есть одно исключение: оно позволяет ребятам здороваться с сотрудниками детского сада.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8954" y="3138985"/>
            <a:ext cx="7724633" cy="1953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по коридору тихо все идем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 собой за руку тишину возьмем.</a:t>
            </a:r>
          </a:p>
          <a:p>
            <a:pPr algn="ctr">
              <a:lnSpc>
                <a:spcPct val="150000"/>
              </a:lnSpc>
            </a:pPr>
            <a:r>
              <a:rPr lang="ru-RU" sz="28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1,2,3,4,5 не будем никому мешать!</a:t>
            </a:r>
            <a:endParaRPr lang="ru-RU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13" y="3014062"/>
            <a:ext cx="3301119" cy="371901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606" y="5061487"/>
            <a:ext cx="1295400" cy="1295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38484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19367" y="265998"/>
            <a:ext cx="9744501" cy="1883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Чтобы привлечь внимание детей, настроить их на предстоящую деятельность, я сообщаю, что к нам в гости пришла Госпожа Тишина. И когда дети успокоятся, я предлагаю им выполнить очередной режимный момент, например, собрать игрушки и пойти одеваться на прогулку.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38483" y="2149654"/>
            <a:ext cx="7506268" cy="44579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Тишина прокралась в дом.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 не пляшем, не поем,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Громко мы не говорим,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уселись и сидим.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тишиной побудем вместе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немножко отдохнем.</a:t>
            </a: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потом мы непременно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4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своим делам пойдем.</a:t>
            </a:r>
            <a:endParaRPr lang="ru-RU" sz="2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9627" y="2290456"/>
            <a:ext cx="4442347" cy="444234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3511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7230" y="504967"/>
            <a:ext cx="10699845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дети очень хорошо информированы в области техники. С малых лет им известен сотовый телефон и его назначение в быту. Эту чудо- технику я и использую в своей практической деятельности. Часто маленькие дети чувствуют тоску по своим родителям, они капризничают, отказываются играть, кушать, засыпать. И тогда я предлагаю позвонить маме. Достаю телефон, набираю номер и импровизирую разговор с мамой малыша. Примерный текст разговора: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5373" y="3438196"/>
            <a:ext cx="9703558" cy="1421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«Здравствуйте! Вы мама Настеньки? Вы знаете, Настенька немножко скучает и очень хочет, чтобы вы пришли за ней пораньше. Хорошо, как только вы освободитесь, сразу приходите за ней. Мы вас будем ждать!»</a:t>
            </a:r>
            <a:endParaRPr lang="ru-RU" sz="20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291" y="4509714"/>
            <a:ext cx="3941766" cy="2348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7492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5731" y="491319"/>
            <a:ext cx="10440538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эти несложные приемы я использую в своей работе с ребятами. Лично меня эти маленькие хитрости часто выручают. Я предлагаю Вам, уважаемые коллеги, тоже использовать их в своей практике. Но и, конечно, не забывайте о своих артистических данных. Ведь вы сами должны поверить в существование Феи Сновидений, невидимых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Витаминчиков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Госпожи Тишины и уметь убедить в этом своих маленьких сорванцов, делая их жизнь в детском саду намного интересней и ярче.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01" y="3748728"/>
            <a:ext cx="4415521" cy="29333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176208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25857" y="2767280"/>
            <a:ext cx="101402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80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446339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1082</Words>
  <Application>Microsoft Office PowerPoint</Application>
  <PresentationFormat>Произвольный</PresentationFormat>
  <Paragraphs>60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Олеся</cp:lastModifiedBy>
  <cp:revision>13</cp:revision>
  <dcterms:created xsi:type="dcterms:W3CDTF">2022-04-28T07:53:10Z</dcterms:created>
  <dcterms:modified xsi:type="dcterms:W3CDTF">2025-02-21T06:14:16Z</dcterms:modified>
</cp:coreProperties>
</file>