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недели: «НАСЕКОМЫЕ»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744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sz="1600" dirty="0" smtClean="0"/>
              <a:t>Музыкальный руководитель</a:t>
            </a:r>
          </a:p>
          <a:p>
            <a:pPr algn="r"/>
            <a:r>
              <a:rPr lang="ru-RU" sz="1600" b="1" dirty="0" err="1" smtClean="0"/>
              <a:t>Рахматова</a:t>
            </a:r>
            <a:r>
              <a:rPr lang="ru-RU" sz="1600" b="1" dirty="0" smtClean="0"/>
              <a:t> З.А.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6" y="2405577"/>
            <a:ext cx="39316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92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МАЛЫШАТА » Детские песни о насекомых. Музык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58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koladka\Desktop\Зарема\6msuuJirt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3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ikoladka\Desktop\Зарема\NxAM73Pw4F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10732"/>
            <a:ext cx="9159877" cy="68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9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koladka\Desktop\Зарема\4556qDEDB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koladka\Desktop\Зарема\lpf6bvSPg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" y="-99392"/>
            <a:ext cx="9136151" cy="69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13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Тема недели: «НАСЕКОМЫЕ»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недели: «НАСЕКОМЫЕ»</dc:title>
  <dc:creator>Sikoladka</dc:creator>
  <cp:lastModifiedBy>Sikoladka</cp:lastModifiedBy>
  <cp:revision>2</cp:revision>
  <dcterms:created xsi:type="dcterms:W3CDTF">2020-04-29T20:31:21Z</dcterms:created>
  <dcterms:modified xsi:type="dcterms:W3CDTF">2020-04-29T20:44:06Z</dcterms:modified>
</cp:coreProperties>
</file>