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2"/>
    <p:sldMasterId id="2147483658" r:id="rId3"/>
  </p:sldMasterIdLst>
  <p:notesMasterIdLst>
    <p:notesMasterId r:id="rId17"/>
  </p:notesMasterIdLst>
  <p:handoutMasterIdLst>
    <p:handoutMasterId r:id="rId18"/>
  </p:handoutMasterIdLst>
  <p:sldIdLst>
    <p:sldId id="257" r:id="rId4"/>
    <p:sldId id="273" r:id="rId5"/>
    <p:sldId id="274" r:id="rId6"/>
    <p:sldId id="275" r:id="rId7"/>
    <p:sldId id="276" r:id="rId8"/>
    <p:sldId id="260" r:id="rId9"/>
    <p:sldId id="277" r:id="rId10"/>
    <p:sldId id="278" r:id="rId11"/>
    <p:sldId id="279" r:id="rId12"/>
    <p:sldId id="262" r:id="rId13"/>
    <p:sldId id="280" r:id="rId14"/>
    <p:sldId id="270" r:id="rId15"/>
    <p:sldId id="281" r:id="rId16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44" autoAdjust="0"/>
    <p:restoredTop sz="93969" autoAdjust="0"/>
  </p:normalViewPr>
  <p:slideViewPr>
    <p:cSldViewPr>
      <p:cViewPr varScale="1">
        <p:scale>
          <a:sx n="65" d="100"/>
          <a:sy n="65" d="100"/>
        </p:scale>
        <p:origin x="-130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2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54D4857D-62A5-486B-9129-468003D7E02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2EBE4566-6F3A-4CC1-BD6C-9C510D05F1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2D2EF2CE-B28C-4ED4-8FD0-48BB3F48846A}" type="datetimeFigureOut">
              <a:rPr/>
              <a:pPr/>
              <a:t>6/30/2006</a:t>
            </a:fld>
            <a:endParaRPr lang="ru-RU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61807874-5299-41B2-A37A-6AA3547857F4}" type="slidenum">
              <a:rPr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ru-RU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13.01.2019</a:t>
            </a:fld>
            <a:endParaRPr kumimoji="0" lang="ru-RU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ru-RU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Показать заголовок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/>
          </a:p>
        </p:txBody>
      </p:sp>
      <p:sp>
        <p:nvSpPr>
          <p:cNvPr id="8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0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1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2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 sz="120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 sz="120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 sz="12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 sz="12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 sz="12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 sz="12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 sz="120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 sz="12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13.01.2019</a:t>
            </a:fld>
            <a:endParaRPr kumimoji="0" lang="ru-RU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 sz="12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равильно или неправильно (ответ: 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ru-RU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ПРАВИЛЬНО </a:t>
            </a:r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или НЕПРАВИЛЬНО?</a:t>
            </a:r>
            <a:endParaRPr kumimoji="0"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ростой вопрос и от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Вопрос и ответ с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ru-RU" i="1" baseline="0"/>
            </a:lvl1pPr>
            <a:extLst/>
          </a:lstStyle>
          <a:p>
            <a:pPr lvl="0"/>
            <a:r>
              <a:rPr kumimoji="0" lang="ru-RU"/>
              <a:t>Пояснение к ответу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Несколько вариа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0" lang="ru-RU" i="1" baseline="0"/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Введите правильный ответ (затем измените порядок вариантов)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Б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В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Г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13.01.2019</a:t>
            </a:fld>
            <a:endParaRPr kumimoji="0" lang="ru-RU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Заголовок раздела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остой вопрос и от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опрос и ответ с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ru-RU" i="1" baseline="0"/>
            </a:lvl1pPr>
            <a:extLst/>
          </a:lstStyle>
          <a:p>
            <a:pPr lvl="0"/>
            <a:r>
              <a:rPr kumimoji="0" lang="ru-RU"/>
              <a:t>Пояснение к ответу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ru-RU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ПРАВИЛЬНО </a:t>
            </a:r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или НЕПРАВИЛЬНО?</a:t>
            </a:r>
            <a:endParaRPr kumimoji="0"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не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ПРАВИЛЬНО или </a:t>
            </a:r>
            <a:r>
              <a:rPr kumimoji="0" lang="ru-RU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НЕПРАВИЛЬНО</a:t>
            </a:r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Несколько вариа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0" lang="ru-RU" i="1" baseline="0"/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Неправильный ответ</a:t>
            </a:r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ru-RU" i="0" baseline="0"/>
            </a:lvl1pPr>
            <a:extLst/>
          </a:lstStyle>
          <a:p>
            <a:pPr lvl="0"/>
            <a:r>
              <a:rPr kumimoji="0" lang="ru-RU"/>
              <a:t>Введите правильный ответ (затем измените порядок вариантов)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Б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В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Г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ru-RU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поставление элеме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rPr/>
              <a:pPr/>
              <a:t>6/30/2006</a:t>
            </a:fld>
            <a:endParaRPr kumimoji="0" lang="ru-RU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ru-RU" i="1" baseline="0"/>
            </a:lvl1pPr>
            <a:extLst/>
          </a:lstStyle>
          <a:p>
            <a:r>
              <a:rPr kumimoji="0" lang="ru-RU"/>
              <a:t>Введите вопрос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ru-RU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100"/>
            </a:lvl1pPr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13.01.2019</a:t>
            </a:fld>
            <a:endParaRPr kumimoji="0" lang="ru-RU" sz="105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ru-RU" sz="1200"/>
            </a:lvl1pPr>
            <a:extLst/>
          </a:lstStyle>
          <a:p>
            <a:endParaRPr kumimoji="0" lang="ru-RU" sz="12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200"/>
            </a:lvl1pPr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sz="120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ru-RU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ru-RU">
          <a:solidFill>
            <a:schemeClr val="tx2"/>
          </a:solidFill>
        </a:defRPr>
      </a:lvl2pPr>
      <a:lvl3pPr eaLnBrk="1" latinLnBrk="0" hangingPunct="1">
        <a:defRPr kumimoji="0" lang="ru-RU">
          <a:solidFill>
            <a:schemeClr val="tx2"/>
          </a:solidFill>
        </a:defRPr>
      </a:lvl3pPr>
      <a:lvl4pPr eaLnBrk="1" latinLnBrk="0" hangingPunct="1">
        <a:defRPr kumimoji="0" lang="ru-RU">
          <a:solidFill>
            <a:schemeClr val="tx2"/>
          </a:solidFill>
        </a:defRPr>
      </a:lvl4pPr>
      <a:lvl5pPr eaLnBrk="1" latinLnBrk="0" hangingPunct="1">
        <a:defRPr kumimoji="0" lang="ru-RU">
          <a:solidFill>
            <a:schemeClr val="tx2"/>
          </a:solidFill>
        </a:defRPr>
      </a:lvl5pPr>
      <a:lvl6pPr eaLnBrk="1" latinLnBrk="0" hangingPunct="1">
        <a:defRPr kumimoji="0" lang="ru-RU">
          <a:solidFill>
            <a:schemeClr val="tx2"/>
          </a:solidFill>
        </a:defRPr>
      </a:lvl6pPr>
      <a:lvl7pPr eaLnBrk="1" latinLnBrk="0" hangingPunct="1">
        <a:defRPr kumimoji="0" lang="ru-RU">
          <a:solidFill>
            <a:schemeClr val="tx2"/>
          </a:solidFill>
        </a:defRPr>
      </a:lvl7pPr>
      <a:lvl8pPr eaLnBrk="1" latinLnBrk="0" hangingPunct="1">
        <a:defRPr kumimoji="0" lang="ru-RU">
          <a:solidFill>
            <a:schemeClr val="tx2"/>
          </a:solidFill>
        </a:defRPr>
      </a:lvl8pPr>
      <a:lvl9pPr eaLnBrk="1" latinLnBrk="0" hangingPunct="1">
        <a:defRPr kumimoji="0" lang="ru-RU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fld id="{8F67D422-08A8-451B-9A67-21962FC4B660}" type="datetimeFigureOut">
              <a:rPr kumimoji="0" lang="ru-RU" sz="1100" smtClean="0"/>
              <a:pPr algn="r"/>
              <a:t>13.01.2019</a:t>
            </a:fld>
            <a:endParaRPr kumimoji="0" lang="ru-RU" sz="105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kumimoji="0" lang="ru-RU" sz="120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9B2101-2E9F-420A-91A3-890890D84497}" type="slidenum">
              <a:rPr kumimoji="0" lang="ru-RU" sz="1200" smtClean="0"/>
              <a:pPr/>
              <a:t>‹#›</a:t>
            </a:fld>
            <a:endParaRPr kumimoji="0" lang="ru-RU" sz="120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>
          <a:xfrm>
            <a:off x="827584" y="281352"/>
            <a:ext cx="7739055" cy="3651704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>
          <a:xfrm>
            <a:off x="381000" y="1268760"/>
            <a:ext cx="8458200" cy="3531840"/>
          </a:xfrm>
        </p:spPr>
        <p:txBody>
          <a:bodyPr>
            <a:normAutofit lnSpcReduction="10000"/>
          </a:bodyPr>
          <a:lstStyle>
            <a:extLst/>
          </a:lstStyle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  <a:b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«Государство на берегах    Нила</a:t>
            </a:r>
            <a: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6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Подготовлена  учителем истори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МБОУ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Белогорская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СШ №3» г.Белогорска Республики Крым Хомяковой Г.Н.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/>
          <p:cNvSpPr>
            <a:spLocks noGrp="1"/>
          </p:cNvSpPr>
          <p:nvPr>
            <p:ph type="title"/>
          </p:nvPr>
        </p:nvSpPr>
        <p:spPr>
          <a:xfrm>
            <a:off x="228600" y="1052736"/>
            <a:ext cx="8229600" cy="1944216"/>
          </a:xfrm>
        </p:spPr>
        <p:txBody>
          <a:bodyPr>
            <a:normAutofit/>
          </a:bodyPr>
          <a:lstStyle>
            <a:extLst/>
          </a:lstStyle>
          <a:p>
            <a:pPr algn="just"/>
            <a:r>
              <a:rPr lang="ru-RU" dirty="0" smtClean="0"/>
              <a:t>  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больших царств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располагалось в  долине Нила?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>
          <a:xfrm>
            <a:off x="228600" y="3140968"/>
            <a:ext cx="8229600" cy="1080120"/>
          </a:xfrm>
        </p:spPr>
        <p:txBody>
          <a:bodyPr>
            <a:normAutofit/>
          </a:bodyPr>
          <a:lstStyle>
            <a:extLst/>
          </a:lstStyle>
          <a:p>
            <a:r>
              <a:rPr lang="ru-RU" dirty="0" smtClean="0">
                <a:solidFill>
                  <a:srgbClr val="00B050"/>
                </a:solidFill>
                <a:effectLst>
                  <a:reflection blurRad="12700" stA="25000" endPos="55000" dist="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Два царства</a:t>
            </a:r>
            <a:endParaRPr lang="ru-RU" dirty="0">
              <a:solidFill>
                <a:srgbClr val="00B050"/>
              </a:solidFill>
              <a:effectLst>
                <a:reflection blurRad="12700" stA="25000" endPos="55000" dist="5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>
          <a:xfrm>
            <a:off x="395536" y="4077072"/>
            <a:ext cx="8064896" cy="2520280"/>
          </a:xfrm>
        </p:spPr>
        <p:txBody>
          <a:bodyPr>
            <a:normAutofit lnSpcReduction="10000"/>
          </a:bodyPr>
          <a:lstStyle>
            <a:extLst/>
          </a:lstStyle>
          <a:p>
            <a:pPr marL="0" indent="0"/>
            <a:endParaRPr lang="ru-RU" dirty="0" smtClean="0"/>
          </a:p>
          <a:p>
            <a:pPr marL="0" indent="0" algn="just"/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  дельте </a:t>
            </a:r>
            <a:r>
              <a:rPr lang="ru-RU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Нила-Северный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Египет, выше по </a:t>
            </a:r>
            <a:r>
              <a:rPr lang="ru-RU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течению-Южный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Египет</a:t>
            </a:r>
            <a:endParaRPr lang="ru-RU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/>
          <p:cNvSpPr>
            <a:spLocks noGrp="1"/>
          </p:cNvSpPr>
          <p:nvPr>
            <p:ph type="title"/>
          </p:nvPr>
        </p:nvSpPr>
        <p:spPr>
          <a:xfrm>
            <a:off x="228600" y="1052736"/>
            <a:ext cx="8519864" cy="1944216"/>
          </a:xfrm>
        </p:spPr>
        <p:txBody>
          <a:bodyPr>
            <a:normAutofit/>
          </a:bodyPr>
          <a:lstStyle>
            <a:extLst/>
          </a:lstStyle>
          <a:p>
            <a:pPr algn="just"/>
            <a:r>
              <a:rPr lang="ru-RU" dirty="0" smtClean="0"/>
              <a:t>  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лет назад произошло объединение  Египта?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>
          <a:xfrm>
            <a:off x="228600" y="3140968"/>
            <a:ext cx="8229600" cy="1080120"/>
          </a:xfrm>
        </p:spPr>
        <p:txBody>
          <a:bodyPr>
            <a:normAutofit/>
          </a:bodyPr>
          <a:lstStyle>
            <a:extLst/>
          </a:lstStyle>
          <a:p>
            <a:r>
              <a:rPr lang="ru-RU" dirty="0" smtClean="0">
                <a:solidFill>
                  <a:srgbClr val="00B050"/>
                </a:solidFill>
                <a:effectLst>
                  <a:reflection blurRad="12700" stA="25000" endPos="55000" dist="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5 тысяч лет назад</a:t>
            </a:r>
            <a:endParaRPr lang="ru-RU" dirty="0">
              <a:solidFill>
                <a:srgbClr val="00B050"/>
              </a:solidFill>
              <a:effectLst>
                <a:reflection blurRad="12700" stA="25000" endPos="55000" dist="5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>
          <a:xfrm>
            <a:off x="395536" y="4509120"/>
            <a:ext cx="8064896" cy="2088232"/>
          </a:xfrm>
        </p:spPr>
        <p:txBody>
          <a:bodyPr>
            <a:normAutofit/>
          </a:bodyPr>
          <a:lstStyle>
            <a:extLst/>
          </a:lstStyle>
          <a:p>
            <a:pPr marL="0" indent="0"/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 три тысячи лет до нашей эры</a:t>
            </a:r>
          </a:p>
          <a:p>
            <a:pPr marL="0" indent="0"/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(3 тысячи лет + 2 тысячи лет)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такой фараон?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>
            <a:noAutofit/>
          </a:bodyPr>
          <a:lstStyle>
            <a:extLst/>
          </a:lstStyle>
          <a:p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перечисленное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>
            <a:noAutofit/>
          </a:bodyPr>
          <a:lstStyle>
            <a:extLst/>
          </a:lstStyle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Сборщик     налогов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143000" y="2057400"/>
            <a:ext cx="7086600" cy="457200"/>
          </a:xfrm>
        </p:spPr>
        <p:txBody>
          <a:bodyPr>
            <a:noAutofit/>
          </a:bodyPr>
          <a:lstStyle>
            <a:extLst/>
          </a:lstStyle>
          <a:p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Царский советник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>
            <a:noAutofit/>
          </a:bodyPr>
          <a:lstStyle>
            <a:extLst/>
          </a:lstStyle>
          <a:p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Военачальник   в  Египте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143000" y="3429000"/>
            <a:ext cx="7086600" cy="457200"/>
          </a:xfrm>
        </p:spPr>
        <p:txBody>
          <a:bodyPr>
            <a:noAutofit/>
          </a:bodyPr>
          <a:lstStyle>
            <a:extLst/>
          </a:lstStyle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Царь в Древнем Египте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Оцени себя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12-11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баллов-отметка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«5»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10-8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баллов-отметка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«4»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7-5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баллов-отметка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-«3»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Менее 5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баллов-отметка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 «2»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365104"/>
            <a:ext cx="8229600" cy="1656184"/>
          </a:xfrm>
        </p:spPr>
        <p:txBody>
          <a:bodyPr>
            <a:normAutofit/>
          </a:bodyPr>
          <a:lstStyle/>
          <a:p>
            <a:pPr algn="just"/>
            <a:r>
              <a:rPr lang="ru-RU" sz="2800" b="1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берегах Нила от первого порога до Средиземного моря  в древности располагалась страна Египет</a:t>
            </a:r>
            <a:endParaRPr lang="ru-RU" sz="2800" b="1" i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b="1" i="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Нил-одна</a:t>
            </a:r>
            <a:r>
              <a:rPr lang="ru-RU" b="1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из самых больших рек в мире</a:t>
            </a:r>
            <a:endParaRPr lang="ru-RU" b="1" i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293096"/>
            <a:ext cx="7848872" cy="2016224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Течение Нила встречало на своем пути </a:t>
            </a:r>
            <a:r>
              <a:rPr lang="ru-RU" b="1" i="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пороги-каменистые</a:t>
            </a:r>
            <a:r>
              <a:rPr lang="ru-RU" b="1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преграды  на дне реки</a:t>
            </a:r>
            <a:endParaRPr lang="ru-RU" b="1" i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37112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Каждый год в июне начинался разлив Нила</a:t>
            </a:r>
            <a:endParaRPr lang="ru-RU" b="1" i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>
          <a:xfrm>
            <a:off x="228600" y="1340768"/>
            <a:ext cx="8229600" cy="1728192"/>
          </a:xfrm>
        </p:spPr>
        <p:txBody>
          <a:bodyPr>
            <a:noAutofit/>
          </a:bodyPr>
          <a:lstStyle>
            <a:extLst/>
          </a:lstStyle>
          <a:p>
            <a:pPr algn="just"/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называется  высокий тростник, росший по берегам Нила?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>
          <a:xfrm>
            <a:off x="228600" y="3140968"/>
            <a:ext cx="8229600" cy="2592288"/>
          </a:xfrm>
        </p:spPr>
        <p:txBody>
          <a:bodyPr>
            <a:normAutofit/>
          </a:bodyPr>
          <a:lstStyle>
            <a:extLst/>
          </a:lstStyle>
          <a:p>
            <a:r>
              <a:rPr lang="ru-RU" sz="7200" dirty="0" smtClean="0">
                <a:solidFill>
                  <a:srgbClr val="00B050"/>
                </a:solidFill>
                <a:effectLst>
                  <a:reflection blurRad="12700" stA="25000" endPos="55000" dist="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Папирус</a:t>
            </a:r>
            <a:endParaRPr lang="ru-RU" sz="7200" dirty="0">
              <a:solidFill>
                <a:srgbClr val="00B050"/>
              </a:solidFill>
              <a:effectLst>
                <a:reflection blurRad="12700" stA="25000" endPos="55000" dist="5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124744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называются островки зелени среди   пустыни?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28600" y="2636912"/>
            <a:ext cx="8229600" cy="2952328"/>
          </a:xfrm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00B050"/>
                </a:solidFill>
                <a:effectLst>
                  <a:reflection blurRad="12700" stA="25000" endPos="55000" dist="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Оазис</a:t>
            </a:r>
            <a:endParaRPr lang="ru-RU" sz="8000" dirty="0">
              <a:solidFill>
                <a:srgbClr val="00B050"/>
              </a:solidFill>
              <a:effectLst>
                <a:reflection blurRad="12700" stA="25000" endPos="55000" dist="5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980728"/>
            <a:ext cx="8229600" cy="1872208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называются частицы полусгнивших растений и горных пород, оседавших на дне      Нила?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28600" y="3212976"/>
            <a:ext cx="8229600" cy="3024336"/>
          </a:xfrm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00B050"/>
                </a:solidFill>
                <a:effectLst>
                  <a:reflection blurRad="12700" stA="25000" endPos="55000" dist="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ИЛ</a:t>
            </a:r>
            <a:endParaRPr lang="ru-RU" sz="8000" dirty="0">
              <a:solidFill>
                <a:srgbClr val="00B050"/>
              </a:solidFill>
              <a:effectLst>
                <a:reflection blurRad="12700" stA="25000" endPos="55000" dist="5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980728"/>
            <a:ext cx="8229600" cy="187220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называется выпуклое изображение на камне?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4"/>
          </p:nvPr>
        </p:nvSpPr>
        <p:spPr>
          <a:xfrm>
            <a:off x="228600" y="3212976"/>
            <a:ext cx="8229600" cy="3024336"/>
          </a:xfrm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00B050"/>
                </a:solidFill>
                <a:effectLst>
                  <a:reflection blurRad="12700" stA="25000" endPos="55000" dist="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РЕЛЬЕФ</a:t>
            </a:r>
            <a:endParaRPr lang="ru-RU" sz="8000" dirty="0">
              <a:solidFill>
                <a:srgbClr val="00B050"/>
              </a:solidFill>
              <a:effectLst>
                <a:reflection blurRad="12700" stA="25000" endPos="55000" dist="5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iktorina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153012A-28E4-44D8-9679-B27C4EFA25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Viktorina</Template>
  <TotalTime>0</TotalTime>
  <Words>173</Words>
  <Application>Microsoft Office PowerPoint</Application>
  <PresentationFormat>Экран (4:3)</PresentationFormat>
  <Paragraphs>39</Paragraphs>
  <Slides>13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Viktorina</vt:lpstr>
      <vt:lpstr>Трек</vt:lpstr>
      <vt:lpstr>  </vt:lpstr>
      <vt:lpstr>На берегах Нила от первого порога до Средиземного моря  в древности располагалась страна Египет</vt:lpstr>
      <vt:lpstr>Нил-одна из самых больших рек в мире</vt:lpstr>
      <vt:lpstr>Течение Нила встречало на своем пути пороги-каменистые преграды  на дне реки</vt:lpstr>
      <vt:lpstr>Каждый год в июне начинался разлив Нила</vt:lpstr>
      <vt:lpstr>Как называется  высокий тростник, росший по берегам Нила?</vt:lpstr>
      <vt:lpstr>Как называются островки зелени среди   пустыни?</vt:lpstr>
      <vt:lpstr>    Как называются частицы полусгнивших растений и горных пород, оседавших на дне      Нила?</vt:lpstr>
      <vt:lpstr>    Как называется выпуклое изображение на камне?</vt:lpstr>
      <vt:lpstr>      Сколько больших царств  располагалось в  долине Нила?</vt:lpstr>
      <vt:lpstr>      Сколько лет назад произошло объединение  Египта?</vt:lpstr>
      <vt:lpstr>Кто такой фараон? </vt:lpstr>
      <vt:lpstr>Оцени себя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2019-01-11T20:37:10Z</dcterms:created>
  <dcterms:modified xsi:type="dcterms:W3CDTF">2019-01-12T22:06:23Z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TC101769299990</vt:lpwstr>
  </property>
</Properties>
</file>