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  <p:sldMasterId id="2147483658" r:id="rId3"/>
  </p:sldMasterIdLst>
  <p:notesMasterIdLst>
    <p:notesMasterId r:id="rId17"/>
  </p:notesMasterIdLst>
  <p:handoutMasterIdLst>
    <p:handoutMasterId r:id="rId18"/>
  </p:handoutMasterIdLst>
  <p:sldIdLst>
    <p:sldId id="257" r:id="rId4"/>
    <p:sldId id="273" r:id="rId5"/>
    <p:sldId id="274" r:id="rId6"/>
    <p:sldId id="275" r:id="rId7"/>
    <p:sldId id="276" r:id="rId8"/>
    <p:sldId id="260" r:id="rId9"/>
    <p:sldId id="277" r:id="rId10"/>
    <p:sldId id="278" r:id="rId11"/>
    <p:sldId id="279" r:id="rId12"/>
    <p:sldId id="262" r:id="rId13"/>
    <p:sldId id="280" r:id="rId14"/>
    <p:sldId id="270" r:id="rId15"/>
    <p:sldId id="281" r:id="rId16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65" d="100"/>
          <a:sy n="65" d="100"/>
        </p:scale>
        <p:origin x="-13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13.01.2019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13.01.2019</a:t>
            </a:fld>
            <a:endParaRPr kumimoji="0"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/>
          </a:p>
        </p:txBody>
      </p:sp>
      <p:sp>
        <p:nvSpPr>
          <p:cNvPr id="8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2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13.01.2019</a:t>
            </a:fld>
            <a:endParaRPr kumimoji="0"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13.01.2019</a:t>
            </a:fld>
            <a:endParaRPr kumimoji="0" lang="ru-RU" sz="105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13.01.2019</a:t>
            </a:fld>
            <a:endParaRPr kumimoji="0" lang="ru-RU" sz="105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13.01.2019</a:t>
            </a:fld>
            <a:endParaRPr kumimoji="0" lang="ru-RU" sz="105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13.01.2019</a:t>
            </a:fld>
            <a:endParaRPr kumimoji="0" lang="ru-RU" sz="105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13.01.2019</a:t>
            </a:fld>
            <a:endParaRPr kumimoji="0" lang="ru-RU" sz="105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13.01.2019</a:t>
            </a:fld>
            <a:endParaRPr kumimoji="0" lang="ru-RU" sz="105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13.01.2019</a:t>
            </a:fld>
            <a:endParaRPr kumimoji="0" lang="ru-RU" sz="105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13.01.2019</a:t>
            </a:fld>
            <a:endParaRPr kumimoji="0" lang="ru-RU" sz="105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13.01.2019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ru-RU" sz="1100" smtClean="0"/>
              <a:pPr algn="r"/>
              <a:t>13.01.2019</a:t>
            </a:fld>
            <a:endParaRPr kumimoji="0" lang="ru-RU" sz="105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Несколько вариа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Введите правильный ответ (затем измените порядок вариантов)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Б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13.01.2019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Несколько вариа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Введите правильный ответ (затем измените порядок вариантов)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Б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13.01.2019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fld id="{8F67D422-08A8-451B-9A67-21962FC4B660}" type="datetimeFigureOut">
              <a:rPr kumimoji="0" lang="ru-RU" sz="1100" smtClean="0"/>
              <a:pPr algn="r"/>
              <a:t>13.01.2019</a:t>
            </a:fld>
            <a:endParaRPr kumimoji="0" lang="ru-RU" sz="105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0" lang="ru-RU" sz="12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827584" y="281352"/>
            <a:ext cx="7739055" cy="3651704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381000" y="1268760"/>
            <a:ext cx="8458200" cy="3531840"/>
          </a:xfrm>
        </p:spPr>
        <p:txBody>
          <a:bodyPr>
            <a:normAutofit lnSpcReduction="10000"/>
          </a:bodyPr>
          <a:lstStyle>
            <a:extLst/>
          </a:lstStyle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Викторина</a:t>
            </a:r>
            <a:b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«Государство на берегах    Нила</a:t>
            </a: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6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Подготовлена  учителем истори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МБОУ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Белогорская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СШ №3» г.Белогорска Республики Крым Хомяковой Г.Н.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228600" y="1052736"/>
            <a:ext cx="8229600" cy="1944216"/>
          </a:xfrm>
        </p:spPr>
        <p:txBody>
          <a:bodyPr>
            <a:normAutofit/>
          </a:bodyPr>
          <a:lstStyle>
            <a:extLst/>
          </a:lstStyle>
          <a:p>
            <a:pPr algn="just"/>
            <a:r>
              <a:rPr lang="ru-RU" dirty="0" smtClean="0"/>
              <a:t>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больших царств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располагалось в  долине Нила?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228600" y="3140968"/>
            <a:ext cx="8229600" cy="108012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>
                <a:solidFill>
                  <a:srgbClr val="00B050"/>
                </a:solidFill>
                <a:effectLst>
                  <a:reflection blurRad="12700" stA="25000" endPos="55000" dist="5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Два царства</a:t>
            </a:r>
            <a:endParaRPr lang="ru-RU" dirty="0">
              <a:solidFill>
                <a:srgbClr val="00B050"/>
              </a:solidFill>
              <a:effectLst>
                <a:reflection blurRad="12700" stA="25000" endPos="55000" dist="5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>
            <a:off x="395536" y="4077072"/>
            <a:ext cx="8064896" cy="2520280"/>
          </a:xfrm>
        </p:spPr>
        <p:txBody>
          <a:bodyPr>
            <a:normAutofit lnSpcReduction="10000"/>
          </a:bodyPr>
          <a:lstStyle>
            <a:extLst/>
          </a:lstStyle>
          <a:p>
            <a:pPr marL="0" indent="0"/>
            <a:endParaRPr lang="ru-RU" dirty="0" smtClean="0"/>
          </a:p>
          <a:p>
            <a:pPr marL="0" indent="0" algn="just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 дельте </a:t>
            </a:r>
            <a:r>
              <a:rPr lang="ru-RU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Нила-Северный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Египет, выше по </a:t>
            </a:r>
            <a:r>
              <a:rPr lang="ru-RU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течению-Южный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Египет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228600" y="1052736"/>
            <a:ext cx="8519864" cy="1944216"/>
          </a:xfrm>
        </p:spPr>
        <p:txBody>
          <a:bodyPr>
            <a:normAutofit/>
          </a:bodyPr>
          <a:lstStyle>
            <a:extLst/>
          </a:lstStyle>
          <a:p>
            <a:pPr algn="just"/>
            <a:r>
              <a:rPr lang="ru-RU" dirty="0" smtClean="0"/>
              <a:t>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лет назад произошло объединение  Египта?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228600" y="3140968"/>
            <a:ext cx="8229600" cy="108012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>
                <a:solidFill>
                  <a:srgbClr val="00B050"/>
                </a:solidFill>
                <a:effectLst>
                  <a:reflection blurRad="12700" stA="25000" endPos="55000" dist="5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5 тысяч лет назад</a:t>
            </a:r>
            <a:endParaRPr lang="ru-RU" dirty="0">
              <a:solidFill>
                <a:srgbClr val="00B050"/>
              </a:solidFill>
              <a:effectLst>
                <a:reflection blurRad="12700" stA="25000" endPos="55000" dist="5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>
            <a:off x="395536" y="4509120"/>
            <a:ext cx="8064896" cy="2088232"/>
          </a:xfrm>
        </p:spPr>
        <p:txBody>
          <a:bodyPr>
            <a:normAutofit/>
          </a:bodyPr>
          <a:lstStyle>
            <a:extLst/>
          </a:lstStyle>
          <a:p>
            <a:pPr marL="0" indent="0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 три тысячи лет до нашей эры</a:t>
            </a:r>
          </a:p>
          <a:p>
            <a:pPr marL="0" indent="0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(3 тысячи лет + 2 тысячи лет)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такой фараон?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17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перечисленное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Сборщик     налогов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5"/>
          <p:cNvSpPr>
            <a:spLocks noGrp="1"/>
          </p:cNvSpPr>
          <p:nvPr>
            <p:ph type="body" sz="quarter" idx="19"/>
          </p:nvPr>
        </p:nvSpPr>
        <p:spPr>
          <a:xfrm>
            <a:off x="1143000" y="2057400"/>
            <a:ext cx="7086600" cy="457200"/>
          </a:xfrm>
        </p:spPr>
        <p:txBody>
          <a:bodyPr>
            <a:noAutofit/>
          </a:bodyPr>
          <a:lstStyle>
            <a:extLst/>
          </a:lstStyle>
          <a:p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Царский советник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6"/>
          <p:cNvSpPr>
            <a:spLocks noGrp="1"/>
          </p:cNvSpPr>
          <p:nvPr>
            <p:ph type="body" sz="quarter" idx="20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Военачальник   в  Египте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7"/>
          <p:cNvSpPr>
            <a:spLocks noGrp="1"/>
          </p:cNvSpPr>
          <p:nvPr>
            <p:ph type="body" sz="quarter" idx="21"/>
          </p:nvPr>
        </p:nvSpPr>
        <p:spPr>
          <a:xfrm>
            <a:off x="1143000" y="3429000"/>
            <a:ext cx="7086600" cy="457200"/>
          </a:xfrm>
        </p:spPr>
        <p:txBody>
          <a:bodyPr>
            <a:noAutofit/>
          </a:bodyPr>
          <a:lstStyle>
            <a:extLst/>
          </a:lstStyle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Царь в Древнем Египте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Оцени себя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12-11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баллов-отметка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«5»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10-8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баллов-отметка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«4»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7-5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баллов-отметка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-«3»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Менее 5 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баллов-отметка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 «2»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365104"/>
            <a:ext cx="8229600" cy="1656184"/>
          </a:xfrm>
        </p:spPr>
        <p:txBody>
          <a:bodyPr>
            <a:normAutofit/>
          </a:bodyPr>
          <a:lstStyle/>
          <a:p>
            <a:pPr algn="just"/>
            <a:r>
              <a:rPr lang="ru-RU" sz="2800" b="1" i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берегах Нила от первого порога до Средиземного моря  в древности располагалась страна Египет</a:t>
            </a:r>
            <a:endParaRPr lang="ru-RU" sz="2800" b="1" i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b="1" i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Нил-одна</a:t>
            </a:r>
            <a:r>
              <a:rPr lang="ru-RU" b="1" i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самых больших рек в мире</a:t>
            </a:r>
            <a:endParaRPr lang="ru-RU" b="1" i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293096"/>
            <a:ext cx="7848872" cy="2016224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i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Течение Нила встречало на своем пути </a:t>
            </a:r>
            <a:r>
              <a:rPr lang="ru-RU" b="1" i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пороги-каменистые</a:t>
            </a:r>
            <a:r>
              <a:rPr lang="ru-RU" b="1" i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преграды  на дне реки</a:t>
            </a:r>
            <a:endParaRPr lang="ru-RU" b="1" i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37112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i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Каждый год в июне начинался разлив Нила</a:t>
            </a:r>
            <a:endParaRPr lang="ru-RU" b="1" i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228600" y="1340768"/>
            <a:ext cx="8229600" cy="1728192"/>
          </a:xfrm>
        </p:spPr>
        <p:txBody>
          <a:bodyPr>
            <a:noAutofit/>
          </a:bodyPr>
          <a:lstStyle>
            <a:extLst/>
          </a:lstStyle>
          <a:p>
            <a:pPr algn="just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называется  высокий тростник, росший по берегам Нила?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228600" y="3140968"/>
            <a:ext cx="8229600" cy="2592288"/>
          </a:xfrm>
        </p:spPr>
        <p:txBody>
          <a:bodyPr>
            <a:normAutofit/>
          </a:bodyPr>
          <a:lstStyle>
            <a:extLst/>
          </a:lstStyle>
          <a:p>
            <a:r>
              <a:rPr lang="ru-RU" sz="7200" dirty="0" smtClean="0">
                <a:solidFill>
                  <a:srgbClr val="00B050"/>
                </a:solidFill>
                <a:effectLst>
                  <a:reflection blurRad="12700" stA="25000" endPos="55000" dist="5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Папирус</a:t>
            </a:r>
            <a:endParaRPr lang="ru-RU" sz="7200" dirty="0">
              <a:solidFill>
                <a:srgbClr val="00B050"/>
              </a:solidFill>
              <a:effectLst>
                <a:reflection blurRad="12700" stA="25000" endPos="55000" dist="5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2474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называются островки зелени среди   пустыни?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28600" y="2636912"/>
            <a:ext cx="8229600" cy="2952328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00B050"/>
                </a:solidFill>
                <a:effectLst>
                  <a:reflection blurRad="12700" stA="25000" endPos="55000" dist="5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Оазис</a:t>
            </a:r>
            <a:endParaRPr lang="ru-RU" sz="8000" dirty="0">
              <a:solidFill>
                <a:srgbClr val="00B050"/>
              </a:solidFill>
              <a:effectLst>
                <a:reflection blurRad="12700" stA="25000" endPos="55000" dist="5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980728"/>
            <a:ext cx="8229600" cy="1872208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называются частицы полусгнивших растений и горных пород, оседавших на дне      Нила?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28600" y="3212976"/>
            <a:ext cx="8229600" cy="3024336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00B050"/>
                </a:solidFill>
                <a:effectLst>
                  <a:reflection blurRad="12700" stA="25000" endPos="55000" dist="5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ИЛ</a:t>
            </a:r>
            <a:endParaRPr lang="ru-RU" sz="8000" dirty="0">
              <a:solidFill>
                <a:srgbClr val="00B050"/>
              </a:solidFill>
              <a:effectLst>
                <a:reflection blurRad="12700" stA="25000" endPos="55000" dist="5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980728"/>
            <a:ext cx="8229600" cy="187220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называется выпуклое изображение на камне?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28600" y="3212976"/>
            <a:ext cx="8229600" cy="3024336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00B050"/>
                </a:solidFill>
                <a:effectLst>
                  <a:reflection blurRad="12700" stA="25000" endPos="55000" dist="5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РЕЛЬЕФ</a:t>
            </a:r>
            <a:endParaRPr lang="ru-RU" sz="8000" dirty="0">
              <a:solidFill>
                <a:srgbClr val="00B050"/>
              </a:solidFill>
              <a:effectLst>
                <a:reflection blurRad="12700" stA="25000" endPos="55000" dist="5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iktorina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153012A-28E4-44D8-9679-B27C4EFA25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Viktorina</Template>
  <TotalTime>0</TotalTime>
  <Words>173</Words>
  <Application>Microsoft Office PowerPoint</Application>
  <PresentationFormat>Экран (4:3)</PresentationFormat>
  <Paragraphs>39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Viktorina</vt:lpstr>
      <vt:lpstr>Трек</vt:lpstr>
      <vt:lpstr>  </vt:lpstr>
      <vt:lpstr>На берегах Нила от первого порога до Средиземного моря  в древности располагалась страна Египет</vt:lpstr>
      <vt:lpstr>Нил-одна из самых больших рек в мире</vt:lpstr>
      <vt:lpstr>Течение Нила встречало на своем пути пороги-каменистые преграды  на дне реки</vt:lpstr>
      <vt:lpstr>Каждый год в июне начинался разлив Нила</vt:lpstr>
      <vt:lpstr>Как называется  высокий тростник, росший по берегам Нила?</vt:lpstr>
      <vt:lpstr>Как называются островки зелени среди   пустыни?</vt:lpstr>
      <vt:lpstr>    Как называются частицы полусгнивших растений и горных пород, оседавших на дне      Нила?</vt:lpstr>
      <vt:lpstr>    Как называется выпуклое изображение на камне?</vt:lpstr>
      <vt:lpstr>      Сколько больших царств  располагалось в  долине Нила?</vt:lpstr>
      <vt:lpstr>      Сколько лет назад произошло объединение  Египта?</vt:lpstr>
      <vt:lpstr>Кто такой фараон? </vt:lpstr>
      <vt:lpstr>Оцени себя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2019-01-11T20:37:10Z</dcterms:created>
  <dcterms:modified xsi:type="dcterms:W3CDTF">2019-01-12T22:06:23Z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TC101769299990</vt:lpwstr>
  </property>
</Properties>
</file>