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1" r:id="rId5"/>
    <p:sldId id="262" r:id="rId6"/>
    <p:sldId id="263" r:id="rId7"/>
    <p:sldId id="260" r:id="rId8"/>
    <p:sldId id="265" r:id="rId9"/>
    <p:sldId id="267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A504-F8FD-4F0F-BB74-8814C690DF25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A504-F8FD-4F0F-BB74-8814C690DF25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A504-F8FD-4F0F-BB74-8814C690DF25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A504-F8FD-4F0F-BB74-8814C690DF25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A504-F8FD-4F0F-BB74-8814C690DF25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A504-F8FD-4F0F-BB74-8814C690DF25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A504-F8FD-4F0F-BB74-8814C690DF25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A504-F8FD-4F0F-BB74-8814C690DF25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A504-F8FD-4F0F-BB74-8814C690DF25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A504-F8FD-4F0F-BB74-8814C690DF25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A504-F8FD-4F0F-BB74-8814C690DF25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715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A504-F8FD-4F0F-BB74-8814C690DF25}" type="datetimeFigureOut">
              <a:rPr lang="ru-RU" smtClean="0"/>
              <a:pPr/>
              <a:t>05.01.2019</a:t>
            </a:fld>
            <a:r>
              <a:rPr lang="ru-RU" dirty="0" smtClean="0"/>
              <a:t> Пасечник Е.А.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3207-5839-4FCC-8DD8-B31B47DDCE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14282" y="214290"/>
            <a:ext cx="8786874" cy="6500858"/>
          </a:xfrm>
          <a:prstGeom prst="round2Diag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  <a:alpha val="8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ndia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001013" y="5572140"/>
            <a:ext cx="1142987" cy="12858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ochel.ru/gandizm.htm" TargetMode="External"/><Relationship Id="rId2" Type="http://schemas.openxmlformats.org/officeDocument/2006/relationships/hyperlink" Target="http://citaty.info/man/mahatma-gand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vector-images.com/214/india.gif" TargetMode="External"/><Relationship Id="rId4" Type="http://schemas.openxmlformats.org/officeDocument/2006/relationships/hyperlink" Target="http://www.vdovgan.ru/mahatma-gand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44015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 учреждение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Белогорская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средняя школа №3»г.Белогорска Республики Крым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Отец Индии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к уроку всеобщей истории в 9 классе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Выполнена учителем истории Хомяковой Г.Н.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Шаблон презентации выполнила Пасечник Е.А. учитель истории МБОУ «СОШ№6»г.Братска Иркутской области.</a:t>
            </a:r>
          </a:p>
          <a:p>
            <a:r>
              <a:rPr lang="lv-LV" dirty="0" smtClean="0">
                <a:hlinkClick r:id="rId2"/>
              </a:rPr>
              <a:t>http://citaty.info/man/mahatma-gandi</a:t>
            </a:r>
            <a:endParaRPr lang="ru-RU" dirty="0" smtClean="0"/>
          </a:p>
          <a:p>
            <a:r>
              <a:rPr lang="lv-LV" dirty="0" smtClean="0">
                <a:hlinkClick r:id="rId3"/>
              </a:rPr>
              <a:t>http://www.slovochel.ru/gandizm.htm</a:t>
            </a:r>
            <a:endParaRPr lang="ru-RU" dirty="0" smtClean="0"/>
          </a:p>
          <a:p>
            <a:r>
              <a:rPr lang="lv-LV" dirty="0" smtClean="0">
                <a:hlinkClick r:id="rId4"/>
              </a:rPr>
              <a:t>http://</a:t>
            </a:r>
            <a:r>
              <a:rPr lang="lv-LV" smtClean="0">
                <a:hlinkClick r:id="rId4"/>
              </a:rPr>
              <a:t>www.vdovgan.ru/mahatma-gandi/</a:t>
            </a:r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Горев А. Махатма Ганди. М.:1989.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Еженедельное издание «100 человек, которые изменили мир».Выпуск №6,2008.</a:t>
            </a:r>
          </a:p>
          <a:p>
            <a:endParaRPr lang="lv-LV" dirty="0" smtClean="0"/>
          </a:p>
          <a:p>
            <a:endParaRPr lang="ru-RU" dirty="0" smtClean="0"/>
          </a:p>
          <a:p>
            <a:endParaRPr lang="lv-LV" dirty="0" smtClean="0"/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u="sng" dirty="0" smtClean="0">
              <a:hlinkClick r:id="rId5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7" name="Picture 3" descr="F:\Ганди\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995" t="12122" r="49072" b="9656"/>
          <a:stretch>
            <a:fillRect/>
          </a:stretch>
        </p:blipFill>
        <p:spPr bwMode="auto">
          <a:xfrm>
            <a:off x="395536" y="980728"/>
            <a:ext cx="3974842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Махатма Ганди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(1869-1948гг.)-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из руководителей и идеологов движения за независимость Индии от Великобритании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836712"/>
            <a:ext cx="4968552" cy="547260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 колониальной Индии, когда терялся  сам смысл существования  индийцев как нации, Ганди  пробудил в них  мужество и чувство гордости за свою страну, указал путь борьбы за свободу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Этот  человек, обладавший несгибаемой волей борца и верный своему философскому кредо, возглавил  движение за освобождение родной страны, призвал бороться с насилием путем ненасилия. Звали его Махатма Ганди, «отец Индии»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Роберт\Desktop\5EEE3C14EFEF5284CDA3EEFEFE2F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00" r="13100"/>
          <a:stretch>
            <a:fillRect/>
          </a:stretch>
        </p:blipFill>
        <p:spPr bwMode="auto">
          <a:xfrm>
            <a:off x="251521" y="836712"/>
            <a:ext cx="354279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Страницы жизни и борьбы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в 1869году в  трудолюбивой, честной  и  религиозной  семье  судьи. Рос тихим, замкнутым, ранимым ребенком.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  хорошее образование.  Учился в Англии, где получил диплом юриста.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Работает в Южной Африке , где столкнулся с неистовым расизмом и унижениями. Начинает защищать в суде других индийцев. Знакомится с идеями освободительного движения. За свою деятельность трижды подвергается тюремному заключению. Начинает разрабатывать свою фундаментальную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стратегию-сатьяграха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основе которой лежат идеи ненасилия и отказа от сотрудничества с властями.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433467"/>
          </a:xfrm>
        </p:spPr>
        <p:txBody>
          <a:bodyPr>
            <a:noAutofit/>
          </a:bodyPr>
          <a:lstStyle/>
          <a:p>
            <a:pPr marL="7200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1915 году возвращается в Индию. Начинает  тесно сотрудничать с  партией Индийский национальный конгресс(ИНК), возглавлявшей борьбу за независимость  страны. В 1921 году стал руководителем ИНК.</a:t>
            </a:r>
          </a:p>
          <a:p>
            <a:pPr marL="7200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В 1934 году из-за разногласия в идейных взглядах с другими    руководителями партии, Ганди покинул Конгресс.</a:t>
            </a:r>
          </a:p>
          <a:p>
            <a:pPr marL="7200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Ганди ездил по штатам Индии вместе со своими последователями  и агитировал население объединиться в    мирной борьбе против британского господства.</a:t>
            </a:r>
          </a:p>
          <a:p>
            <a:pPr marL="7200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Ганди не признавал революцию и классовое вооруженное </a:t>
            </a:r>
          </a:p>
          <a:p>
            <a:pPr marL="7200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противостояние. Он считал, что можно все решить иным путём. Исповедует философию добра, мира и ненасильственной борьбы за моральные ценности</a:t>
            </a: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 борьбы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1920" y="980728"/>
            <a:ext cx="5472608" cy="51845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Ненасильственное не сотрудничество с английскими властями.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2.Бойкот правительства, английских учебных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заведений,английских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3.Гражданское неповиновение.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4.Мирные демонстрации, политические забастовки.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5.Отказ от титулов, пожалованных  англичанами.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627714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4581128"/>
            <a:ext cx="352839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Чаркха-традиционная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индийская прялка-символ возвращения к традиционным истокам, символ независимости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Великая душа»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572000" cy="543346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Он всегда носил  простые одежды. Вокруг его худого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тела-кусок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домотканной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материи, сандалии на босу ногу, в руках посох. Спал мало, спал  на полу или топчане, много работал. Сам готовил себе вегетарианскую пищу, сам мыл за собой посуду и полностью обслуживал себя. В общении с людьми прост  и внимателен. С каждым индийцем беседовал на его родном языке</a:t>
            </a:r>
            <a:endParaRPr lang="ru-RU" sz="2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F:\Ганди\gand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1124744"/>
            <a:ext cx="3733749" cy="403244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Гандизм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Ненасилие — не удел трусости, оно всегда героизм.</a:t>
            </a:r>
          </a:p>
          <a:p>
            <a:pPr lvl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Я — индуист, я — мусульманин, я — иудей, я — христианин, я — буддист! </a:t>
            </a:r>
          </a:p>
          <a:p>
            <a:pPr lvl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Счастье приносят не вещи, даже самые современные, счастье приносит работа – когда ты гордишься тем, что ты делаешь.</a:t>
            </a:r>
          </a:p>
          <a:p>
            <a:pPr lvl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обязаны покорить сердца наших противников дружбой и повиновением.</a:t>
            </a:r>
          </a:p>
          <a:p>
            <a:pPr lvl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Насилие порождает еще большее насилие.</a:t>
            </a:r>
          </a:p>
          <a:p>
            <a:pPr lvl="0"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желаешь, чтобы мир изменился, — сам стань этим изменением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М.Ганди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«Моральное влияние, которое Ганди оказал на мыслящих  людей, является намного более сильным, нежели кажется возможным в наше время с его избытком грубой силы. Мы признательны судьбе, подарившей нам столь блестящего современника, указывающего путь для грядущих поколений»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А.Эйнштейн</a:t>
            </a:r>
          </a:p>
          <a:p>
            <a:pPr algn="just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527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общеобразовательное  учреждение «Белогорская средняя школа №3»г.Белогорска Республики Крым</vt:lpstr>
      <vt:lpstr>Слайд 2</vt:lpstr>
      <vt:lpstr>Слайд 3</vt:lpstr>
      <vt:lpstr>Страницы жизни и борьбы</vt:lpstr>
      <vt:lpstr>Слайд 5</vt:lpstr>
      <vt:lpstr>Методы  борьбы</vt:lpstr>
      <vt:lpstr>«Великая душа»</vt:lpstr>
      <vt:lpstr>Гандизм</vt:lpstr>
      <vt:lpstr>Слайд 9</vt:lpstr>
      <vt:lpstr>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GNX</cp:lastModifiedBy>
  <cp:revision>33</cp:revision>
  <dcterms:created xsi:type="dcterms:W3CDTF">2014-11-15T16:43:58Z</dcterms:created>
  <dcterms:modified xsi:type="dcterms:W3CDTF">2019-01-05T11:58:36Z</dcterms:modified>
</cp:coreProperties>
</file>