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5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77" d="100"/>
          <a:sy n="77" d="100"/>
        </p:scale>
        <p:origin x="9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6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8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4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7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6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83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51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2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84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636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24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392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23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00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3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9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4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9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0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6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1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3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B8B7-3665-4ACC-8481-E04991962F64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8C9BA8-19D0-44D0-B5B8-540D6AAA6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1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60000"/>
                <a:lumOff val="40000"/>
                <a:alpha val="7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A5324-B1C5-4C29-8F7A-DBBE68DB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56" y="223547"/>
            <a:ext cx="9293256" cy="1577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Georgia" panose="02040502050405020303" pitchFamily="18" charset="0"/>
              </a:rPr>
              <a:t> ВОЗЬМИТЕ КНИГУ </a:t>
            </a:r>
            <a:br>
              <a:rPr lang="ru-RU" sz="6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6000" b="1" dirty="0">
                <a:solidFill>
                  <a:srgbClr val="002060"/>
                </a:solidFill>
                <a:latin typeface="Georgia" panose="02040502050405020303" pitchFamily="18" charset="0"/>
              </a:rPr>
              <a:t> В КРУГ СЕМЬИ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863CBF-ECE5-4015-9160-BF746AA8F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92" y="1800809"/>
            <a:ext cx="4627983" cy="3502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452D83-C24D-4FAA-94B7-ACEE9A9B80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23" r="43674" b="7887"/>
          <a:stretch/>
        </p:blipFill>
        <p:spPr>
          <a:xfrm>
            <a:off x="-81324" y="-74645"/>
            <a:ext cx="22113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DB908A-0993-4962-85BA-7E83932D9F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7627" t="12542" r="1016" b="3818"/>
          <a:stretch/>
        </p:blipFill>
        <p:spPr>
          <a:xfrm>
            <a:off x="4397355" y="4979504"/>
            <a:ext cx="5188228" cy="2037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579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E49731-4EAC-47C4-8287-58CD0184B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3" y="372717"/>
            <a:ext cx="11509514" cy="6112565"/>
          </a:xfrm>
          <a:prstGeom prst="rect">
            <a:avLst/>
          </a:prstGeom>
          <a:ln w="14922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1903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4C779F-BB6B-4B0D-80BC-35FA2A27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335132"/>
            <a:ext cx="11628783" cy="6187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3652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3799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FD2FF3-10D1-4C4B-9ABD-C17159FF0E8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18" y="230819"/>
            <a:ext cx="11635273" cy="6412577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762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59999F-E060-4C0A-A16F-51ADB7FDC7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6712" y="495045"/>
            <a:ext cx="11102009" cy="586790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4335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FF7BFE-8404-4EE2-B96C-7A2395669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3"/>
          <a:stretch/>
        </p:blipFill>
        <p:spPr>
          <a:xfrm>
            <a:off x="1224111" y="377686"/>
            <a:ext cx="9743778" cy="61849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6031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375FA8-2655-4314-A79D-ABCE4483E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54"/>
          <a:stretch/>
        </p:blipFill>
        <p:spPr>
          <a:xfrm>
            <a:off x="1278294" y="252708"/>
            <a:ext cx="9050693" cy="635258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8279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77919D-E073-4859-AFFD-F4EEEC4D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59736"/>
            <a:ext cx="11629748" cy="6538527"/>
          </a:xfrm>
          <a:prstGeom prst="rect">
            <a:avLst/>
          </a:prstGeom>
          <a:solidFill>
            <a:srgbClr val="C9E7A7"/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230712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128</TotalTime>
  <Words>3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Corbel</vt:lpstr>
      <vt:lpstr>Georgia</vt:lpstr>
      <vt:lpstr>Wingdings 3</vt:lpstr>
      <vt:lpstr>Базис</vt:lpstr>
      <vt:lpstr>Легкий дым</vt:lpstr>
      <vt:lpstr> ВОЗЬМИТЕ КНИГУ   В КРУГ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Library</dc:creator>
  <cp:lastModifiedBy>Library</cp:lastModifiedBy>
  <cp:revision>21</cp:revision>
  <dcterms:created xsi:type="dcterms:W3CDTF">2025-10-10T06:35:30Z</dcterms:created>
  <dcterms:modified xsi:type="dcterms:W3CDTF">2025-10-10T09:30:08Z</dcterms:modified>
</cp:coreProperties>
</file>