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6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_rels/presentation.xml.rels" ContentType="application/vnd.openxmlformats-package.relationships+xml"/>
  <Override PartName="/ppt/media/image4.jpeg" ContentType="image/jpeg"/>
  <Override PartName="/ppt/media/image3.jpeg" ContentType="image/jpeg"/>
  <Override PartName="/ppt/media/image2.jpeg" ContentType="image/jpeg"/>
  <Override PartName="/ppt/media/image7.jpeg" ContentType="image/jpeg"/>
  <Override PartName="/ppt/media/image6.jpeg" ContentType="image/jpeg"/>
  <Override PartName="/ppt/media/image1.jpeg" ContentType="image/jpeg"/>
  <Override PartName="/ppt/media/image5.jpeg" ContentType="image/jpeg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0.xml.rels" ContentType="application/vnd.openxmlformats-package.relationships+xml"/>
  <Override PartName="/ppt/slides/_rels/slide3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182268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31878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7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8" name="PlaceHolder 6"/>
          <p:cNvSpPr>
            <a:spLocks noGrp="1"/>
          </p:cNvSpPr>
          <p:nvPr>
            <p:ph type="body"/>
          </p:nvPr>
        </p:nvSpPr>
        <p:spPr>
          <a:xfrm>
            <a:off x="182268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9" name="PlaceHolder 7"/>
          <p:cNvSpPr>
            <a:spLocks noGrp="1"/>
          </p:cNvSpPr>
          <p:nvPr>
            <p:ph type="body"/>
          </p:nvPr>
        </p:nvSpPr>
        <p:spPr>
          <a:xfrm>
            <a:off x="31878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subTitle"/>
          </p:nvPr>
        </p:nvSpPr>
        <p:spPr>
          <a:xfrm>
            <a:off x="457200" y="277920"/>
            <a:ext cx="8229240" cy="528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6" name="PlaceHolder 4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9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8" name="PlaceHolder 5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1" name="PlaceHolder 3"/>
          <p:cNvSpPr>
            <a:spLocks noGrp="1"/>
          </p:cNvSpPr>
          <p:nvPr>
            <p:ph type="body"/>
          </p:nvPr>
        </p:nvSpPr>
        <p:spPr>
          <a:xfrm>
            <a:off x="182268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2" name="PlaceHolder 4"/>
          <p:cNvSpPr>
            <a:spLocks noGrp="1"/>
          </p:cNvSpPr>
          <p:nvPr>
            <p:ph type="body"/>
          </p:nvPr>
        </p:nvSpPr>
        <p:spPr>
          <a:xfrm>
            <a:off x="31878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4" name="PlaceHolder 6"/>
          <p:cNvSpPr>
            <a:spLocks noGrp="1"/>
          </p:cNvSpPr>
          <p:nvPr>
            <p:ph type="body"/>
          </p:nvPr>
        </p:nvSpPr>
        <p:spPr>
          <a:xfrm>
            <a:off x="182268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5" name="PlaceHolder 7"/>
          <p:cNvSpPr>
            <a:spLocks noGrp="1"/>
          </p:cNvSpPr>
          <p:nvPr>
            <p:ph type="body"/>
          </p:nvPr>
        </p:nvSpPr>
        <p:spPr>
          <a:xfrm>
            <a:off x="31878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3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subTitle"/>
          </p:nvPr>
        </p:nvSpPr>
        <p:spPr>
          <a:xfrm>
            <a:off x="457200" y="277920"/>
            <a:ext cx="8229240" cy="528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8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2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3" name="PlaceHolder 4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6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0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3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5" name="PlaceHolder 5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 type="body"/>
          </p:nvPr>
        </p:nvSpPr>
        <p:spPr>
          <a:xfrm>
            <a:off x="182268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9" name="PlaceHolder 4"/>
          <p:cNvSpPr>
            <a:spLocks noGrp="1"/>
          </p:cNvSpPr>
          <p:nvPr>
            <p:ph type="body"/>
          </p:nvPr>
        </p:nvSpPr>
        <p:spPr>
          <a:xfrm>
            <a:off x="3187800" y="16002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0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1" name="PlaceHolder 6"/>
          <p:cNvSpPr>
            <a:spLocks noGrp="1"/>
          </p:cNvSpPr>
          <p:nvPr>
            <p:ph type="body"/>
          </p:nvPr>
        </p:nvSpPr>
        <p:spPr>
          <a:xfrm>
            <a:off x="182268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2" name="PlaceHolder 7"/>
          <p:cNvSpPr>
            <a:spLocks noGrp="1"/>
          </p:cNvSpPr>
          <p:nvPr>
            <p:ph type="body"/>
          </p:nvPr>
        </p:nvSpPr>
        <p:spPr>
          <a:xfrm>
            <a:off x="3187800" y="39643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23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subTitle"/>
          </p:nvPr>
        </p:nvSpPr>
        <p:spPr>
          <a:xfrm>
            <a:off x="457200" y="277920"/>
            <a:ext cx="8229240" cy="528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2248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55000"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8a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6627960" y="6429240"/>
            <a:ext cx="285480" cy="209160"/>
          </a:xfrm>
          <a:custGeom>
            <a:avLst/>
            <a:gdLst/>
            <a:ahLst/>
            <a:rect l="l" t="t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rgbClr val="0088e4"/>
              </a:gs>
              <a:gs pos="100000">
                <a:srgbClr val="0077c8"/>
              </a:gs>
            </a:gsLst>
            <a:lin ang="189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" name="Group 2"/>
          <p:cNvGrpSpPr/>
          <p:nvPr/>
        </p:nvGrpSpPr>
        <p:grpSpPr>
          <a:xfrm>
            <a:off x="3240" y="4267080"/>
            <a:ext cx="9140400" cy="2590560"/>
            <a:chOff x="3240" y="4267080"/>
            <a:chExt cx="9140400" cy="2590560"/>
          </a:xfrm>
        </p:grpSpPr>
        <p:sp>
          <p:nvSpPr>
            <p:cNvPr id="2" name="CustomShape 3"/>
            <p:cNvSpPr/>
            <p:nvPr/>
          </p:nvSpPr>
          <p:spPr>
            <a:xfrm>
              <a:off x="3240" y="4267080"/>
              <a:ext cx="9140400" cy="2590560"/>
            </a:xfrm>
            <a:custGeom>
              <a:avLst/>
              <a:gdLst/>
              <a:ahLst/>
              <a:rect l="l" t="t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rgbClr val="0068ae"/>
                </a:gs>
                <a:gs pos="100000">
                  <a:srgbClr val="0088e4"/>
                </a:gs>
              </a:gsLst>
              <a:lin ang="5400000"/>
            </a:gra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3" name="Group 4"/>
            <p:cNvGrpSpPr/>
            <p:nvPr/>
          </p:nvGrpSpPr>
          <p:grpSpPr>
            <a:xfrm>
              <a:off x="5600880" y="5897520"/>
              <a:ext cx="1256760" cy="826920"/>
              <a:chOff x="5600880" y="5897520"/>
              <a:chExt cx="1256760" cy="826920"/>
            </a:xfrm>
          </p:grpSpPr>
          <p:sp>
            <p:nvSpPr>
              <p:cNvPr id="4" name="CustomShape 5"/>
              <p:cNvSpPr/>
              <p:nvPr/>
            </p:nvSpPr>
            <p:spPr>
              <a:xfrm>
                <a:off x="5853240" y="6048360"/>
                <a:ext cx="844200" cy="5187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path path="rect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" name="CustomShape 6"/>
              <p:cNvSpPr/>
              <p:nvPr/>
            </p:nvSpPr>
            <p:spPr>
              <a:xfrm>
                <a:off x="5916600" y="6095880"/>
                <a:ext cx="717120" cy="436320"/>
              </a:xfrm>
              <a:prstGeom prst="ellipse">
                <a:avLst/>
              </a:pr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" name="CustomShape 7"/>
              <p:cNvSpPr/>
              <p:nvPr/>
            </p:nvSpPr>
            <p:spPr>
              <a:xfrm>
                <a:off x="6005520" y="6146640"/>
                <a:ext cx="545760" cy="328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" name="CustomShape 8"/>
              <p:cNvSpPr/>
              <p:nvPr/>
            </p:nvSpPr>
            <p:spPr>
              <a:xfrm>
                <a:off x="6068880" y="6184800"/>
                <a:ext cx="415440" cy="252000"/>
              </a:xfrm>
              <a:prstGeom prst="ellipse">
                <a:avLst/>
              </a:prstGeom>
              <a:gradFill rotWithShape="0">
                <a:gsLst>
                  <a:gs pos="0">
                    <a:srgbClr val="0083dc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" name="CustomShape 9"/>
              <p:cNvSpPr/>
              <p:nvPr/>
            </p:nvSpPr>
            <p:spPr>
              <a:xfrm>
                <a:off x="6122880" y="6226200"/>
                <a:ext cx="304560" cy="1695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" name="CustomShape 10"/>
              <p:cNvSpPr/>
              <p:nvPr/>
            </p:nvSpPr>
            <p:spPr>
              <a:xfrm>
                <a:off x="5676840" y="5897520"/>
                <a:ext cx="607680" cy="255240"/>
              </a:xfrm>
              <a:custGeom>
                <a:avLst/>
                <a:gdLst/>
                <a:ahLst/>
                <a:rect l="l" t="t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" name="CustomShape 11"/>
              <p:cNvSpPr/>
              <p:nvPr/>
            </p:nvSpPr>
            <p:spPr>
              <a:xfrm>
                <a:off x="5867280" y="6620040"/>
                <a:ext cx="704520" cy="104400"/>
              </a:xfrm>
              <a:custGeom>
                <a:avLst/>
                <a:gdLst/>
                <a:ahLst/>
                <a:rect l="l" t="t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3c1"/>
                  </a:gs>
                  <a:gs pos="100000">
                    <a:srgbClr val="0088e4"/>
                  </a:gs>
                </a:gsLst>
                <a:lin ang="189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" name="CustomShape 12"/>
              <p:cNvSpPr/>
              <p:nvPr/>
            </p:nvSpPr>
            <p:spPr>
              <a:xfrm>
                <a:off x="5600880" y="6200640"/>
                <a:ext cx="140760" cy="342720"/>
              </a:xfrm>
              <a:custGeom>
                <a:avLst/>
                <a:gdLst/>
                <a:ahLst/>
                <a:rect l="l" t="t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" name="CustomShape 13"/>
              <p:cNvSpPr/>
              <p:nvPr/>
            </p:nvSpPr>
            <p:spPr>
              <a:xfrm>
                <a:off x="5667480" y="5945040"/>
                <a:ext cx="1190160" cy="731520"/>
              </a:xfrm>
              <a:custGeom>
                <a:avLst/>
                <a:gdLst/>
                <a:ahLst/>
                <a:rect l="l" t="t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path path="rect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" name="CustomShape 14"/>
              <p:cNvSpPr/>
              <p:nvPr/>
            </p:nvSpPr>
            <p:spPr>
              <a:xfrm>
                <a:off x="6410160" y="5907240"/>
                <a:ext cx="151920" cy="47160"/>
              </a:xfrm>
              <a:custGeom>
                <a:avLst/>
                <a:gdLst/>
                <a:ahLst/>
                <a:rect l="l" t="t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" name="CustomShape 15"/>
              <p:cNvSpPr/>
              <p:nvPr/>
            </p:nvSpPr>
            <p:spPr>
              <a:xfrm>
                <a:off x="6208560" y="6267600"/>
                <a:ext cx="132840" cy="8388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5" name="Group 16"/>
            <p:cNvGrpSpPr/>
            <p:nvPr/>
          </p:nvGrpSpPr>
          <p:grpSpPr>
            <a:xfrm>
              <a:off x="2819520" y="5764320"/>
              <a:ext cx="2580840" cy="1083960"/>
              <a:chOff x="2819520" y="5764320"/>
              <a:chExt cx="2580840" cy="1083960"/>
            </a:xfrm>
          </p:grpSpPr>
          <p:sp>
            <p:nvSpPr>
              <p:cNvPr id="16" name="CustomShape 17"/>
              <p:cNvSpPr/>
              <p:nvPr/>
            </p:nvSpPr>
            <p:spPr>
              <a:xfrm>
                <a:off x="3600360" y="6245280"/>
                <a:ext cx="1012320" cy="59796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" name="CustomShape 18"/>
              <p:cNvSpPr/>
              <p:nvPr/>
            </p:nvSpPr>
            <p:spPr>
              <a:xfrm>
                <a:off x="3673440" y="6283440"/>
                <a:ext cx="861480" cy="5266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" name="CustomShape 19"/>
              <p:cNvSpPr/>
              <p:nvPr/>
            </p:nvSpPr>
            <p:spPr>
              <a:xfrm>
                <a:off x="3716280" y="6316560"/>
                <a:ext cx="794880" cy="474480"/>
              </a:xfrm>
              <a:prstGeom prst="ellipse">
                <a:avLst/>
              </a:pr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" name="CustomShape 20"/>
              <p:cNvSpPr/>
              <p:nvPr/>
            </p:nvSpPr>
            <p:spPr>
              <a:xfrm>
                <a:off x="3759120" y="6345360"/>
                <a:ext cx="704520" cy="40932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" name="CustomShape 21"/>
              <p:cNvSpPr/>
              <p:nvPr/>
            </p:nvSpPr>
            <p:spPr>
              <a:xfrm>
                <a:off x="3786120" y="6357960"/>
                <a:ext cx="655200" cy="38052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" name="CustomShape 22"/>
              <p:cNvSpPr/>
              <p:nvPr/>
            </p:nvSpPr>
            <p:spPr>
              <a:xfrm>
                <a:off x="3868560" y="6391440"/>
                <a:ext cx="485280" cy="30456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" name="CustomShape 23"/>
              <p:cNvSpPr/>
              <p:nvPr/>
            </p:nvSpPr>
            <p:spPr>
              <a:xfrm>
                <a:off x="3930480" y="6438960"/>
                <a:ext cx="360000" cy="2138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3" name="CustomShape 24"/>
              <p:cNvSpPr/>
              <p:nvPr/>
            </p:nvSpPr>
            <p:spPr>
              <a:xfrm>
                <a:off x="4035600" y="6504120"/>
                <a:ext cx="142560" cy="950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4" name="CustomShape 25"/>
              <p:cNvSpPr/>
              <p:nvPr/>
            </p:nvSpPr>
            <p:spPr>
              <a:xfrm>
                <a:off x="4103640" y="6067440"/>
                <a:ext cx="712440" cy="294840"/>
              </a:xfrm>
              <a:custGeom>
                <a:avLst/>
                <a:gdLst/>
                <a:ahLst/>
                <a:rect l="l" t="t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" name="CustomShape 26"/>
              <p:cNvSpPr/>
              <p:nvPr/>
            </p:nvSpPr>
            <p:spPr>
              <a:xfrm>
                <a:off x="3400560" y="6114960"/>
                <a:ext cx="1415520" cy="732960"/>
              </a:xfrm>
              <a:custGeom>
                <a:avLst/>
                <a:gdLst/>
                <a:ahLst/>
                <a:rect l="l" t="t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3c1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" name="CustomShape 27"/>
              <p:cNvSpPr/>
              <p:nvPr/>
            </p:nvSpPr>
            <p:spPr>
              <a:xfrm>
                <a:off x="3305160" y="6076800"/>
                <a:ext cx="645840" cy="771120"/>
              </a:xfrm>
              <a:custGeom>
                <a:avLst/>
                <a:gdLst/>
                <a:ahLst/>
                <a:rect l="l" t="t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" name="CustomShape 28"/>
              <p:cNvSpPr/>
              <p:nvPr/>
            </p:nvSpPr>
            <p:spPr>
              <a:xfrm>
                <a:off x="4741920" y="6419880"/>
                <a:ext cx="171000" cy="399600"/>
              </a:xfrm>
              <a:custGeom>
                <a:avLst/>
                <a:gdLst/>
                <a:ahLst/>
                <a:rect l="l" t="t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fba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" name="CustomShape 29"/>
              <p:cNvSpPr/>
              <p:nvPr/>
            </p:nvSpPr>
            <p:spPr>
              <a:xfrm>
                <a:off x="3282840" y="5850000"/>
                <a:ext cx="1325160" cy="237600"/>
              </a:xfrm>
              <a:custGeom>
                <a:avLst/>
                <a:gdLst/>
                <a:ahLst/>
                <a:rect l="l" t="t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" name="CustomShape 30"/>
              <p:cNvSpPr/>
              <p:nvPr/>
            </p:nvSpPr>
            <p:spPr>
              <a:xfrm>
                <a:off x="2963880" y="6116760"/>
                <a:ext cx="271080" cy="731520"/>
              </a:xfrm>
              <a:custGeom>
                <a:avLst/>
                <a:gdLst/>
                <a:ahLst/>
                <a:rect l="l" t="t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" name="CustomShape 31"/>
              <p:cNvSpPr/>
              <p:nvPr/>
            </p:nvSpPr>
            <p:spPr>
              <a:xfrm>
                <a:off x="4684680" y="5954760"/>
                <a:ext cx="571320" cy="893520"/>
              </a:xfrm>
              <a:custGeom>
                <a:avLst/>
                <a:gdLst/>
                <a:ahLst/>
                <a:rect l="l" t="t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" name="CustomShape 32"/>
              <p:cNvSpPr/>
              <p:nvPr/>
            </p:nvSpPr>
            <p:spPr>
              <a:xfrm>
                <a:off x="3679920" y="5764320"/>
                <a:ext cx="1711080" cy="674280"/>
              </a:xfrm>
              <a:custGeom>
                <a:avLst/>
                <a:gdLst/>
                <a:ahLst/>
                <a:rect l="l" t="t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" name="CustomShape 33"/>
              <p:cNvSpPr/>
              <p:nvPr/>
            </p:nvSpPr>
            <p:spPr>
              <a:xfrm>
                <a:off x="5245200" y="6477120"/>
                <a:ext cx="155160" cy="371160"/>
              </a:xfrm>
              <a:custGeom>
                <a:avLst/>
                <a:gdLst/>
                <a:ahLst/>
                <a:rect l="l" t="t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" name="CustomShape 34"/>
              <p:cNvSpPr/>
              <p:nvPr/>
            </p:nvSpPr>
            <p:spPr>
              <a:xfrm>
                <a:off x="2819520" y="5830920"/>
                <a:ext cx="763200" cy="1017360"/>
              </a:xfrm>
              <a:custGeom>
                <a:avLst/>
                <a:gdLst/>
                <a:ahLst/>
                <a:rect l="l" t="t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34" name="Group 35"/>
            <p:cNvGrpSpPr/>
            <p:nvPr/>
          </p:nvGrpSpPr>
          <p:grpSpPr>
            <a:xfrm>
              <a:off x="6553080" y="5334120"/>
              <a:ext cx="2144520" cy="1302840"/>
              <a:chOff x="6553080" y="5334120"/>
              <a:chExt cx="2144520" cy="1302840"/>
            </a:xfrm>
          </p:grpSpPr>
          <p:sp>
            <p:nvSpPr>
              <p:cNvPr id="35" name="CustomShape 36"/>
              <p:cNvSpPr/>
              <p:nvPr/>
            </p:nvSpPr>
            <p:spPr>
              <a:xfrm>
                <a:off x="6667560" y="5400720"/>
                <a:ext cx="1906200" cy="1160280"/>
              </a:xfrm>
              <a:custGeom>
                <a:avLst/>
                <a:gdLst/>
                <a:ahLst/>
                <a:rect l="l" t="t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6" name="CustomShape 37"/>
              <p:cNvSpPr/>
              <p:nvPr/>
            </p:nvSpPr>
            <p:spPr>
              <a:xfrm>
                <a:off x="6553080" y="5343480"/>
                <a:ext cx="863280" cy="1169640"/>
              </a:xfrm>
              <a:custGeom>
                <a:avLst/>
                <a:gdLst/>
                <a:ahLst/>
                <a:rect l="l" t="t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7" name="CustomShape 38"/>
              <p:cNvSpPr/>
              <p:nvPr/>
            </p:nvSpPr>
            <p:spPr>
              <a:xfrm>
                <a:off x="7607160" y="5334120"/>
                <a:ext cx="966600" cy="399600"/>
              </a:xfrm>
              <a:custGeom>
                <a:avLst/>
                <a:gdLst/>
                <a:ahLst/>
                <a:rect l="l" t="t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f8ee5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8" name="CustomShape 39"/>
              <p:cNvSpPr/>
              <p:nvPr/>
            </p:nvSpPr>
            <p:spPr>
              <a:xfrm>
                <a:off x="8327880" y="6361200"/>
                <a:ext cx="114120" cy="85320"/>
              </a:xfrm>
              <a:custGeom>
                <a:avLst/>
                <a:gdLst/>
                <a:ahLst/>
                <a:rect l="l" t="t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9" name="CustomShape 40"/>
              <p:cNvSpPr/>
              <p:nvPr/>
            </p:nvSpPr>
            <p:spPr>
              <a:xfrm>
                <a:off x="7151760" y="6465960"/>
                <a:ext cx="1118880" cy="171000"/>
              </a:xfrm>
              <a:custGeom>
                <a:avLst/>
                <a:gdLst/>
                <a:ahLst/>
                <a:rect l="l" t="t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" name="CustomShape 41"/>
              <p:cNvSpPr/>
              <p:nvPr/>
            </p:nvSpPr>
            <p:spPr>
              <a:xfrm>
                <a:off x="8470800" y="5800680"/>
                <a:ext cx="226800" cy="541080"/>
              </a:xfrm>
              <a:custGeom>
                <a:avLst/>
                <a:gdLst/>
                <a:ahLst/>
                <a:rect l="l" t="t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" name="CustomShape 42"/>
              <p:cNvSpPr/>
              <p:nvPr/>
            </p:nvSpPr>
            <p:spPr>
              <a:xfrm>
                <a:off x="8034480" y="5753160"/>
                <a:ext cx="131400" cy="142560"/>
              </a:xfrm>
              <a:custGeom>
                <a:avLst/>
                <a:gdLst/>
                <a:ahLst/>
                <a:rect l="l" t="t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" name="CustomShape 43"/>
              <p:cNvSpPr/>
              <p:nvPr/>
            </p:nvSpPr>
            <p:spPr>
              <a:xfrm>
                <a:off x="7056360" y="5638680"/>
                <a:ext cx="1137960" cy="684000"/>
              </a:xfrm>
              <a:custGeom>
                <a:avLst/>
                <a:gdLst/>
                <a:ahLst/>
                <a:rect l="l" t="t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" name="CustomShape 44"/>
              <p:cNvSpPr/>
              <p:nvPr/>
            </p:nvSpPr>
            <p:spPr>
              <a:xfrm>
                <a:off x="6904080" y="5572080"/>
                <a:ext cx="1442520" cy="845640"/>
              </a:xfrm>
              <a:custGeom>
                <a:avLst/>
                <a:gdLst/>
                <a:ahLst/>
                <a:rect l="l" t="t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4" name="CustomShape 45"/>
              <p:cNvSpPr/>
              <p:nvPr/>
            </p:nvSpPr>
            <p:spPr>
              <a:xfrm>
                <a:off x="7245360" y="5543640"/>
                <a:ext cx="579240" cy="104400"/>
              </a:xfrm>
              <a:custGeom>
                <a:avLst/>
                <a:gdLst/>
                <a:ahLst/>
                <a:rect l="l" t="t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5" name="CustomShape 46"/>
              <p:cNvSpPr/>
              <p:nvPr/>
            </p:nvSpPr>
            <p:spPr>
              <a:xfrm>
                <a:off x="7085160" y="5648400"/>
                <a:ext cx="104400" cy="75960"/>
              </a:xfrm>
              <a:custGeom>
                <a:avLst/>
                <a:gdLst/>
                <a:ahLst/>
                <a:rect l="l" t="t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" name="CustomShape 47"/>
              <p:cNvSpPr/>
              <p:nvPr/>
            </p:nvSpPr>
            <p:spPr>
              <a:xfrm>
                <a:off x="7216920" y="5727600"/>
                <a:ext cx="821880" cy="50616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" name="CustomShape 48"/>
              <p:cNvSpPr/>
              <p:nvPr/>
            </p:nvSpPr>
            <p:spPr>
              <a:xfrm>
                <a:off x="7267680" y="5762520"/>
                <a:ext cx="707760" cy="429840"/>
              </a:xfrm>
              <a:prstGeom prst="ellipse">
                <a:avLst/>
              </a:pr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" name="CustomShape 49"/>
              <p:cNvSpPr/>
              <p:nvPr/>
            </p:nvSpPr>
            <p:spPr>
              <a:xfrm>
                <a:off x="7318440" y="5794200"/>
                <a:ext cx="612360" cy="3693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" name="CustomShape 50"/>
              <p:cNvSpPr/>
              <p:nvPr/>
            </p:nvSpPr>
            <p:spPr>
              <a:xfrm>
                <a:off x="7388280" y="5838840"/>
                <a:ext cx="472680" cy="28080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" name="CustomShape 51"/>
              <p:cNvSpPr/>
              <p:nvPr/>
            </p:nvSpPr>
            <p:spPr>
              <a:xfrm>
                <a:off x="7445520" y="5870520"/>
                <a:ext cx="352080" cy="220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" name="CustomShape 52"/>
              <p:cNvSpPr/>
              <p:nvPr/>
            </p:nvSpPr>
            <p:spPr>
              <a:xfrm>
                <a:off x="7521480" y="5918040"/>
                <a:ext cx="199800" cy="128160"/>
              </a:xfrm>
              <a:prstGeom prst="ellipse">
                <a:avLst/>
              </a:prstGeom>
              <a:gradFill rotWithShape="0">
                <a:gsLst>
                  <a:gs pos="0">
                    <a:srgbClr val="0083dc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2" name="Group 53"/>
            <p:cNvGrpSpPr/>
            <p:nvPr/>
          </p:nvGrpSpPr>
          <p:grpSpPr>
            <a:xfrm>
              <a:off x="8381880" y="4800600"/>
              <a:ext cx="674640" cy="408960"/>
              <a:chOff x="8381880" y="4800600"/>
              <a:chExt cx="674640" cy="408960"/>
            </a:xfrm>
          </p:grpSpPr>
          <p:sp>
            <p:nvSpPr>
              <p:cNvPr id="53" name="CustomShape 54"/>
              <p:cNvSpPr/>
              <p:nvPr/>
            </p:nvSpPr>
            <p:spPr>
              <a:xfrm>
                <a:off x="8381880" y="5057640"/>
                <a:ext cx="607680" cy="151920"/>
              </a:xfrm>
              <a:custGeom>
                <a:avLst/>
                <a:gdLst/>
                <a:ahLst/>
                <a:rect l="l" t="t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4" name="CustomShape 55"/>
              <p:cNvSpPr/>
              <p:nvPr/>
            </p:nvSpPr>
            <p:spPr>
              <a:xfrm>
                <a:off x="8437680" y="4800600"/>
                <a:ext cx="409320" cy="85320"/>
              </a:xfrm>
              <a:custGeom>
                <a:avLst/>
                <a:gdLst/>
                <a:ahLst/>
                <a:rect l="l" t="t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5" name="CustomShape 56"/>
              <p:cNvSpPr/>
              <p:nvPr/>
            </p:nvSpPr>
            <p:spPr>
              <a:xfrm>
                <a:off x="8961480" y="4867200"/>
                <a:ext cx="95040" cy="247320"/>
              </a:xfrm>
              <a:custGeom>
                <a:avLst/>
                <a:gdLst/>
                <a:ahLst/>
                <a:rect l="l" t="t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6" name="CustomShape 57"/>
              <p:cNvSpPr/>
              <p:nvPr/>
            </p:nvSpPr>
            <p:spPr>
              <a:xfrm>
                <a:off x="8532720" y="5153040"/>
                <a:ext cx="304560" cy="28080"/>
              </a:xfrm>
              <a:custGeom>
                <a:avLst/>
                <a:gdLst/>
                <a:ahLst/>
                <a:rect l="l" t="t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7" name="CustomShape 58"/>
              <p:cNvSpPr/>
              <p:nvPr/>
            </p:nvSpPr>
            <p:spPr>
              <a:xfrm>
                <a:off x="8420040" y="4829040"/>
                <a:ext cx="255240" cy="294840"/>
              </a:xfrm>
              <a:custGeom>
                <a:avLst/>
                <a:gdLst/>
                <a:ahLst/>
                <a:rect l="l" t="t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8" name="CustomShape 59"/>
              <p:cNvSpPr/>
              <p:nvPr/>
            </p:nvSpPr>
            <p:spPr>
              <a:xfrm>
                <a:off x="8713800" y="4829040"/>
                <a:ext cx="294840" cy="333000"/>
              </a:xfrm>
              <a:custGeom>
                <a:avLst/>
                <a:gdLst/>
                <a:ahLst/>
                <a:rect l="l" t="t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9" name="CustomShape 60"/>
              <p:cNvSpPr/>
              <p:nvPr/>
            </p:nvSpPr>
            <p:spPr>
              <a:xfrm>
                <a:off x="8485200" y="4854600"/>
                <a:ext cx="474480" cy="294840"/>
              </a:xfrm>
              <a:custGeom>
                <a:avLst/>
                <a:gdLst/>
                <a:ahLst/>
                <a:rect l="l" t="t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grpSp>
            <p:nvGrpSpPr>
              <p:cNvPr id="60" name="Group 61"/>
              <p:cNvGrpSpPr/>
              <p:nvPr/>
            </p:nvGrpSpPr>
            <p:grpSpPr>
              <a:xfrm>
                <a:off x="8542440" y="4897440"/>
                <a:ext cx="360000" cy="209160"/>
                <a:chOff x="8542440" y="4897440"/>
                <a:chExt cx="360000" cy="209160"/>
              </a:xfrm>
            </p:grpSpPr>
            <p:sp>
              <p:nvSpPr>
                <p:cNvPr id="61" name="CustomShape 62"/>
                <p:cNvSpPr/>
                <p:nvPr/>
              </p:nvSpPr>
              <p:spPr>
                <a:xfrm>
                  <a:off x="8542440" y="4897440"/>
                  <a:ext cx="360000" cy="2091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2" name="CustomShape 63"/>
                <p:cNvSpPr/>
                <p:nvPr/>
              </p:nvSpPr>
              <p:spPr>
                <a:xfrm>
                  <a:off x="8577360" y="4919760"/>
                  <a:ext cx="288720" cy="161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3" name="CustomShape 64"/>
                <p:cNvSpPr/>
                <p:nvPr/>
              </p:nvSpPr>
              <p:spPr>
                <a:xfrm>
                  <a:off x="8621640" y="4935600"/>
                  <a:ext cx="198000" cy="1299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4" name="CustomShape 65"/>
                <p:cNvSpPr/>
                <p:nvPr/>
              </p:nvSpPr>
              <p:spPr>
                <a:xfrm>
                  <a:off x="8664480" y="4960800"/>
                  <a:ext cx="115560" cy="741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grpSp>
        <p:nvGrpSpPr>
          <p:cNvPr id="65" name="Group 66"/>
          <p:cNvGrpSpPr/>
          <p:nvPr/>
        </p:nvGrpSpPr>
        <p:grpSpPr>
          <a:xfrm>
            <a:off x="3240" y="4267080"/>
            <a:ext cx="9140400" cy="2590560"/>
            <a:chOff x="3240" y="4267080"/>
            <a:chExt cx="9140400" cy="2590560"/>
          </a:xfrm>
        </p:grpSpPr>
        <p:sp>
          <p:nvSpPr>
            <p:cNvPr id="66" name="CustomShape 67"/>
            <p:cNvSpPr/>
            <p:nvPr/>
          </p:nvSpPr>
          <p:spPr>
            <a:xfrm>
              <a:off x="3240" y="4267080"/>
              <a:ext cx="9140400" cy="2590560"/>
            </a:xfrm>
            <a:custGeom>
              <a:avLst/>
              <a:gdLst/>
              <a:ahLst/>
              <a:rect l="l" t="t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rgbClr val="0068ae"/>
                </a:gs>
                <a:gs pos="100000">
                  <a:srgbClr val="0088e4"/>
                </a:gs>
              </a:gsLst>
              <a:lin ang="5400000"/>
            </a:gra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7" name="Group 68"/>
            <p:cNvGrpSpPr/>
            <p:nvPr/>
          </p:nvGrpSpPr>
          <p:grpSpPr>
            <a:xfrm>
              <a:off x="5600880" y="5897520"/>
              <a:ext cx="1256760" cy="826920"/>
              <a:chOff x="5600880" y="5897520"/>
              <a:chExt cx="1256760" cy="826920"/>
            </a:xfrm>
          </p:grpSpPr>
          <p:sp>
            <p:nvSpPr>
              <p:cNvPr id="68" name="CustomShape 69"/>
              <p:cNvSpPr/>
              <p:nvPr/>
            </p:nvSpPr>
            <p:spPr>
              <a:xfrm>
                <a:off x="5853240" y="6048360"/>
                <a:ext cx="844200" cy="5187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path path="rect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9" name="CustomShape 70"/>
              <p:cNvSpPr/>
              <p:nvPr/>
            </p:nvSpPr>
            <p:spPr>
              <a:xfrm>
                <a:off x="5916600" y="6095880"/>
                <a:ext cx="717120" cy="436320"/>
              </a:xfrm>
              <a:prstGeom prst="ellipse">
                <a:avLst/>
              </a:pr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0" name="CustomShape 71"/>
              <p:cNvSpPr/>
              <p:nvPr/>
            </p:nvSpPr>
            <p:spPr>
              <a:xfrm>
                <a:off x="6005520" y="6146640"/>
                <a:ext cx="545760" cy="328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1" name="CustomShape 72"/>
              <p:cNvSpPr/>
              <p:nvPr/>
            </p:nvSpPr>
            <p:spPr>
              <a:xfrm>
                <a:off x="6068880" y="6184800"/>
                <a:ext cx="415440" cy="252000"/>
              </a:xfrm>
              <a:prstGeom prst="ellipse">
                <a:avLst/>
              </a:prstGeom>
              <a:gradFill rotWithShape="0">
                <a:gsLst>
                  <a:gs pos="0">
                    <a:srgbClr val="0083dc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2" name="CustomShape 73"/>
              <p:cNvSpPr/>
              <p:nvPr/>
            </p:nvSpPr>
            <p:spPr>
              <a:xfrm>
                <a:off x="6122880" y="6226200"/>
                <a:ext cx="304560" cy="1695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3" name="CustomShape 74"/>
              <p:cNvSpPr/>
              <p:nvPr/>
            </p:nvSpPr>
            <p:spPr>
              <a:xfrm>
                <a:off x="5676840" y="5897520"/>
                <a:ext cx="607680" cy="255240"/>
              </a:xfrm>
              <a:custGeom>
                <a:avLst/>
                <a:gdLst/>
                <a:ahLst/>
                <a:rect l="l" t="t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4" name="CustomShape 75"/>
              <p:cNvSpPr/>
              <p:nvPr/>
            </p:nvSpPr>
            <p:spPr>
              <a:xfrm>
                <a:off x="5867280" y="6620040"/>
                <a:ext cx="704520" cy="104400"/>
              </a:xfrm>
              <a:custGeom>
                <a:avLst/>
                <a:gdLst/>
                <a:ahLst/>
                <a:rect l="l" t="t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3c1"/>
                  </a:gs>
                  <a:gs pos="100000">
                    <a:srgbClr val="0088e4"/>
                  </a:gs>
                </a:gsLst>
                <a:lin ang="189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5" name="CustomShape 76"/>
              <p:cNvSpPr/>
              <p:nvPr/>
            </p:nvSpPr>
            <p:spPr>
              <a:xfrm>
                <a:off x="5600880" y="6200640"/>
                <a:ext cx="140760" cy="342720"/>
              </a:xfrm>
              <a:custGeom>
                <a:avLst/>
                <a:gdLst/>
                <a:ahLst/>
                <a:rect l="l" t="t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6" name="CustomShape 77"/>
              <p:cNvSpPr/>
              <p:nvPr/>
            </p:nvSpPr>
            <p:spPr>
              <a:xfrm>
                <a:off x="5667480" y="5945040"/>
                <a:ext cx="1190160" cy="731520"/>
              </a:xfrm>
              <a:custGeom>
                <a:avLst/>
                <a:gdLst/>
                <a:ahLst/>
                <a:rect l="l" t="t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path path="rect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7" name="CustomShape 78"/>
              <p:cNvSpPr/>
              <p:nvPr/>
            </p:nvSpPr>
            <p:spPr>
              <a:xfrm>
                <a:off x="6410160" y="5907240"/>
                <a:ext cx="151920" cy="47160"/>
              </a:xfrm>
              <a:custGeom>
                <a:avLst/>
                <a:gdLst/>
                <a:ahLst/>
                <a:rect l="l" t="t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8" name="CustomShape 79"/>
              <p:cNvSpPr/>
              <p:nvPr/>
            </p:nvSpPr>
            <p:spPr>
              <a:xfrm>
                <a:off x="6208560" y="6267600"/>
                <a:ext cx="132840" cy="8388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79" name="Group 80"/>
            <p:cNvGrpSpPr/>
            <p:nvPr/>
          </p:nvGrpSpPr>
          <p:grpSpPr>
            <a:xfrm>
              <a:off x="2819520" y="5764320"/>
              <a:ext cx="2580840" cy="1083960"/>
              <a:chOff x="2819520" y="5764320"/>
              <a:chExt cx="2580840" cy="1083960"/>
            </a:xfrm>
          </p:grpSpPr>
          <p:sp>
            <p:nvSpPr>
              <p:cNvPr id="80" name="CustomShape 81"/>
              <p:cNvSpPr/>
              <p:nvPr/>
            </p:nvSpPr>
            <p:spPr>
              <a:xfrm>
                <a:off x="3600360" y="6245280"/>
                <a:ext cx="1012320" cy="59796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1" name="CustomShape 82"/>
              <p:cNvSpPr/>
              <p:nvPr/>
            </p:nvSpPr>
            <p:spPr>
              <a:xfrm>
                <a:off x="3673440" y="6283440"/>
                <a:ext cx="861480" cy="5266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2" name="CustomShape 83"/>
              <p:cNvSpPr/>
              <p:nvPr/>
            </p:nvSpPr>
            <p:spPr>
              <a:xfrm>
                <a:off x="3716280" y="6316560"/>
                <a:ext cx="794880" cy="474480"/>
              </a:xfrm>
              <a:prstGeom prst="ellipse">
                <a:avLst/>
              </a:pr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3" name="CustomShape 84"/>
              <p:cNvSpPr/>
              <p:nvPr/>
            </p:nvSpPr>
            <p:spPr>
              <a:xfrm>
                <a:off x="3759120" y="6345360"/>
                <a:ext cx="704520" cy="40932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" name="CustomShape 85"/>
              <p:cNvSpPr/>
              <p:nvPr/>
            </p:nvSpPr>
            <p:spPr>
              <a:xfrm>
                <a:off x="3786120" y="6357960"/>
                <a:ext cx="655200" cy="38052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" name="CustomShape 86"/>
              <p:cNvSpPr/>
              <p:nvPr/>
            </p:nvSpPr>
            <p:spPr>
              <a:xfrm>
                <a:off x="3868560" y="6391440"/>
                <a:ext cx="485280" cy="30456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" name="CustomShape 87"/>
              <p:cNvSpPr/>
              <p:nvPr/>
            </p:nvSpPr>
            <p:spPr>
              <a:xfrm>
                <a:off x="3930480" y="6438960"/>
                <a:ext cx="360000" cy="2138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" name="CustomShape 88"/>
              <p:cNvSpPr/>
              <p:nvPr/>
            </p:nvSpPr>
            <p:spPr>
              <a:xfrm>
                <a:off x="4035600" y="6504120"/>
                <a:ext cx="142560" cy="950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" name="CustomShape 89"/>
              <p:cNvSpPr/>
              <p:nvPr/>
            </p:nvSpPr>
            <p:spPr>
              <a:xfrm>
                <a:off x="4103640" y="6067440"/>
                <a:ext cx="712440" cy="294840"/>
              </a:xfrm>
              <a:custGeom>
                <a:avLst/>
                <a:gdLst/>
                <a:ahLst/>
                <a:rect l="l" t="t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9" name="CustomShape 90"/>
              <p:cNvSpPr/>
              <p:nvPr/>
            </p:nvSpPr>
            <p:spPr>
              <a:xfrm>
                <a:off x="3400560" y="6114960"/>
                <a:ext cx="1415520" cy="732960"/>
              </a:xfrm>
              <a:custGeom>
                <a:avLst/>
                <a:gdLst/>
                <a:ahLst/>
                <a:rect l="l" t="t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3c1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0" name="CustomShape 91"/>
              <p:cNvSpPr/>
              <p:nvPr/>
            </p:nvSpPr>
            <p:spPr>
              <a:xfrm>
                <a:off x="3305160" y="6076800"/>
                <a:ext cx="645840" cy="771120"/>
              </a:xfrm>
              <a:custGeom>
                <a:avLst/>
                <a:gdLst/>
                <a:ahLst/>
                <a:rect l="l" t="t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1" name="CustomShape 92"/>
              <p:cNvSpPr/>
              <p:nvPr/>
            </p:nvSpPr>
            <p:spPr>
              <a:xfrm>
                <a:off x="4741920" y="6419880"/>
                <a:ext cx="171000" cy="399600"/>
              </a:xfrm>
              <a:custGeom>
                <a:avLst/>
                <a:gdLst/>
                <a:ahLst/>
                <a:rect l="l" t="t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fba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2" name="CustomShape 93"/>
              <p:cNvSpPr/>
              <p:nvPr/>
            </p:nvSpPr>
            <p:spPr>
              <a:xfrm>
                <a:off x="3282840" y="5850000"/>
                <a:ext cx="1325160" cy="237600"/>
              </a:xfrm>
              <a:custGeom>
                <a:avLst/>
                <a:gdLst/>
                <a:ahLst/>
                <a:rect l="l" t="t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3" name="CustomShape 94"/>
              <p:cNvSpPr/>
              <p:nvPr/>
            </p:nvSpPr>
            <p:spPr>
              <a:xfrm>
                <a:off x="2963880" y="6116760"/>
                <a:ext cx="271080" cy="731520"/>
              </a:xfrm>
              <a:custGeom>
                <a:avLst/>
                <a:gdLst/>
                <a:ahLst/>
                <a:rect l="l" t="t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4" name="CustomShape 95"/>
              <p:cNvSpPr/>
              <p:nvPr/>
            </p:nvSpPr>
            <p:spPr>
              <a:xfrm>
                <a:off x="4684680" y="5954760"/>
                <a:ext cx="571320" cy="893520"/>
              </a:xfrm>
              <a:custGeom>
                <a:avLst/>
                <a:gdLst/>
                <a:ahLst/>
                <a:rect l="l" t="t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5" name="CustomShape 96"/>
              <p:cNvSpPr/>
              <p:nvPr/>
            </p:nvSpPr>
            <p:spPr>
              <a:xfrm>
                <a:off x="3679920" y="5764320"/>
                <a:ext cx="1711080" cy="674280"/>
              </a:xfrm>
              <a:custGeom>
                <a:avLst/>
                <a:gdLst/>
                <a:ahLst/>
                <a:rect l="l" t="t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6" name="CustomShape 97"/>
              <p:cNvSpPr/>
              <p:nvPr/>
            </p:nvSpPr>
            <p:spPr>
              <a:xfrm>
                <a:off x="5245200" y="6477120"/>
                <a:ext cx="155160" cy="371160"/>
              </a:xfrm>
              <a:custGeom>
                <a:avLst/>
                <a:gdLst/>
                <a:ahLst/>
                <a:rect l="l" t="t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7" name="CustomShape 98"/>
              <p:cNvSpPr/>
              <p:nvPr/>
            </p:nvSpPr>
            <p:spPr>
              <a:xfrm>
                <a:off x="2819520" y="5830920"/>
                <a:ext cx="763200" cy="1017360"/>
              </a:xfrm>
              <a:custGeom>
                <a:avLst/>
                <a:gdLst/>
                <a:ahLst/>
                <a:rect l="l" t="t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98" name="Group 99"/>
            <p:cNvGrpSpPr/>
            <p:nvPr/>
          </p:nvGrpSpPr>
          <p:grpSpPr>
            <a:xfrm>
              <a:off x="6553080" y="5334120"/>
              <a:ext cx="2144520" cy="1302840"/>
              <a:chOff x="6553080" y="5334120"/>
              <a:chExt cx="2144520" cy="1302840"/>
            </a:xfrm>
          </p:grpSpPr>
          <p:sp>
            <p:nvSpPr>
              <p:cNvPr id="99" name="CustomShape 100"/>
              <p:cNvSpPr/>
              <p:nvPr/>
            </p:nvSpPr>
            <p:spPr>
              <a:xfrm>
                <a:off x="6667560" y="5400720"/>
                <a:ext cx="1906200" cy="1160280"/>
              </a:xfrm>
              <a:custGeom>
                <a:avLst/>
                <a:gdLst/>
                <a:ahLst/>
                <a:rect l="l" t="t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0" name="CustomShape 101"/>
              <p:cNvSpPr/>
              <p:nvPr/>
            </p:nvSpPr>
            <p:spPr>
              <a:xfrm>
                <a:off x="6553080" y="5343480"/>
                <a:ext cx="863280" cy="1169640"/>
              </a:xfrm>
              <a:custGeom>
                <a:avLst/>
                <a:gdLst/>
                <a:ahLst/>
                <a:rect l="l" t="t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1" name="CustomShape 102"/>
              <p:cNvSpPr/>
              <p:nvPr/>
            </p:nvSpPr>
            <p:spPr>
              <a:xfrm>
                <a:off x="7607160" y="5334120"/>
                <a:ext cx="966600" cy="399600"/>
              </a:xfrm>
              <a:custGeom>
                <a:avLst/>
                <a:gdLst/>
                <a:ahLst/>
                <a:rect l="l" t="t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f8ee5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2" name="CustomShape 103"/>
              <p:cNvSpPr/>
              <p:nvPr/>
            </p:nvSpPr>
            <p:spPr>
              <a:xfrm>
                <a:off x="8327880" y="6361200"/>
                <a:ext cx="114120" cy="85320"/>
              </a:xfrm>
              <a:custGeom>
                <a:avLst/>
                <a:gdLst/>
                <a:ahLst/>
                <a:rect l="l" t="t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3" name="CustomShape 104"/>
              <p:cNvSpPr/>
              <p:nvPr/>
            </p:nvSpPr>
            <p:spPr>
              <a:xfrm>
                <a:off x="7151760" y="6465960"/>
                <a:ext cx="1118880" cy="171000"/>
              </a:xfrm>
              <a:custGeom>
                <a:avLst/>
                <a:gdLst/>
                <a:ahLst/>
                <a:rect l="l" t="t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4" name="CustomShape 105"/>
              <p:cNvSpPr/>
              <p:nvPr/>
            </p:nvSpPr>
            <p:spPr>
              <a:xfrm>
                <a:off x="8470800" y="5800680"/>
                <a:ext cx="226800" cy="541080"/>
              </a:xfrm>
              <a:custGeom>
                <a:avLst/>
                <a:gdLst/>
                <a:ahLst/>
                <a:rect l="l" t="t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5" name="CustomShape 106"/>
              <p:cNvSpPr/>
              <p:nvPr/>
            </p:nvSpPr>
            <p:spPr>
              <a:xfrm>
                <a:off x="8034480" y="5753160"/>
                <a:ext cx="131400" cy="142560"/>
              </a:xfrm>
              <a:custGeom>
                <a:avLst/>
                <a:gdLst/>
                <a:ahLst/>
                <a:rect l="l" t="t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6" name="CustomShape 107"/>
              <p:cNvSpPr/>
              <p:nvPr/>
            </p:nvSpPr>
            <p:spPr>
              <a:xfrm>
                <a:off x="7056360" y="5638680"/>
                <a:ext cx="1137960" cy="684000"/>
              </a:xfrm>
              <a:custGeom>
                <a:avLst/>
                <a:gdLst/>
                <a:ahLst/>
                <a:rect l="l" t="t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7" name="CustomShape 108"/>
              <p:cNvSpPr/>
              <p:nvPr/>
            </p:nvSpPr>
            <p:spPr>
              <a:xfrm>
                <a:off x="6904080" y="5572080"/>
                <a:ext cx="1442520" cy="845640"/>
              </a:xfrm>
              <a:custGeom>
                <a:avLst/>
                <a:gdLst/>
                <a:ahLst/>
                <a:rect l="l" t="t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8" name="CustomShape 109"/>
              <p:cNvSpPr/>
              <p:nvPr/>
            </p:nvSpPr>
            <p:spPr>
              <a:xfrm>
                <a:off x="7245360" y="5543640"/>
                <a:ext cx="579240" cy="104400"/>
              </a:xfrm>
              <a:custGeom>
                <a:avLst/>
                <a:gdLst/>
                <a:ahLst/>
                <a:rect l="l" t="t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9" name="CustomShape 110"/>
              <p:cNvSpPr/>
              <p:nvPr/>
            </p:nvSpPr>
            <p:spPr>
              <a:xfrm>
                <a:off x="7085160" y="5648400"/>
                <a:ext cx="104400" cy="75960"/>
              </a:xfrm>
              <a:custGeom>
                <a:avLst/>
                <a:gdLst/>
                <a:ahLst/>
                <a:rect l="l" t="t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0" name="CustomShape 111"/>
              <p:cNvSpPr/>
              <p:nvPr/>
            </p:nvSpPr>
            <p:spPr>
              <a:xfrm>
                <a:off x="7216920" y="5727600"/>
                <a:ext cx="821880" cy="50616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1" name="CustomShape 112"/>
              <p:cNvSpPr/>
              <p:nvPr/>
            </p:nvSpPr>
            <p:spPr>
              <a:xfrm>
                <a:off x="7267680" y="5762520"/>
                <a:ext cx="707760" cy="429840"/>
              </a:xfrm>
              <a:prstGeom prst="ellipse">
                <a:avLst/>
              </a:pr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2" name="CustomShape 113"/>
              <p:cNvSpPr/>
              <p:nvPr/>
            </p:nvSpPr>
            <p:spPr>
              <a:xfrm>
                <a:off x="7318440" y="5794200"/>
                <a:ext cx="612360" cy="3693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3" name="CustomShape 114"/>
              <p:cNvSpPr/>
              <p:nvPr/>
            </p:nvSpPr>
            <p:spPr>
              <a:xfrm>
                <a:off x="7388280" y="5838840"/>
                <a:ext cx="472680" cy="28080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4" name="CustomShape 115"/>
              <p:cNvSpPr/>
              <p:nvPr/>
            </p:nvSpPr>
            <p:spPr>
              <a:xfrm>
                <a:off x="7445520" y="5870520"/>
                <a:ext cx="352080" cy="220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5" name="CustomShape 116"/>
              <p:cNvSpPr/>
              <p:nvPr/>
            </p:nvSpPr>
            <p:spPr>
              <a:xfrm>
                <a:off x="7521480" y="5918040"/>
                <a:ext cx="199800" cy="128160"/>
              </a:xfrm>
              <a:prstGeom prst="ellipse">
                <a:avLst/>
              </a:prstGeom>
              <a:gradFill rotWithShape="0">
                <a:gsLst>
                  <a:gs pos="0">
                    <a:srgbClr val="0083dc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16" name="Group 117"/>
            <p:cNvGrpSpPr/>
            <p:nvPr/>
          </p:nvGrpSpPr>
          <p:grpSpPr>
            <a:xfrm>
              <a:off x="8381880" y="4800600"/>
              <a:ext cx="674640" cy="408960"/>
              <a:chOff x="8381880" y="4800600"/>
              <a:chExt cx="674640" cy="408960"/>
            </a:xfrm>
          </p:grpSpPr>
          <p:sp>
            <p:nvSpPr>
              <p:cNvPr id="117" name="CustomShape 118"/>
              <p:cNvSpPr/>
              <p:nvPr/>
            </p:nvSpPr>
            <p:spPr>
              <a:xfrm>
                <a:off x="8381880" y="5057640"/>
                <a:ext cx="607680" cy="151920"/>
              </a:xfrm>
              <a:custGeom>
                <a:avLst/>
                <a:gdLst/>
                <a:ahLst/>
                <a:rect l="l" t="t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8" name="CustomShape 119"/>
              <p:cNvSpPr/>
              <p:nvPr/>
            </p:nvSpPr>
            <p:spPr>
              <a:xfrm>
                <a:off x="8437680" y="4800600"/>
                <a:ext cx="409320" cy="85320"/>
              </a:xfrm>
              <a:custGeom>
                <a:avLst/>
                <a:gdLst/>
                <a:ahLst/>
                <a:rect l="l" t="t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9" name="CustomShape 120"/>
              <p:cNvSpPr/>
              <p:nvPr/>
            </p:nvSpPr>
            <p:spPr>
              <a:xfrm>
                <a:off x="8961480" y="4867200"/>
                <a:ext cx="95040" cy="247320"/>
              </a:xfrm>
              <a:custGeom>
                <a:avLst/>
                <a:gdLst/>
                <a:ahLst/>
                <a:rect l="l" t="t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0" name="CustomShape 121"/>
              <p:cNvSpPr/>
              <p:nvPr/>
            </p:nvSpPr>
            <p:spPr>
              <a:xfrm>
                <a:off x="8532720" y="5153040"/>
                <a:ext cx="304560" cy="28080"/>
              </a:xfrm>
              <a:custGeom>
                <a:avLst/>
                <a:gdLst/>
                <a:ahLst/>
                <a:rect l="l" t="t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1" name="CustomShape 122"/>
              <p:cNvSpPr/>
              <p:nvPr/>
            </p:nvSpPr>
            <p:spPr>
              <a:xfrm>
                <a:off x="8420040" y="4829040"/>
                <a:ext cx="255240" cy="294840"/>
              </a:xfrm>
              <a:custGeom>
                <a:avLst/>
                <a:gdLst/>
                <a:ahLst/>
                <a:rect l="l" t="t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2" name="CustomShape 123"/>
              <p:cNvSpPr/>
              <p:nvPr/>
            </p:nvSpPr>
            <p:spPr>
              <a:xfrm>
                <a:off x="8713800" y="4829040"/>
                <a:ext cx="294840" cy="333000"/>
              </a:xfrm>
              <a:custGeom>
                <a:avLst/>
                <a:gdLst/>
                <a:ahLst/>
                <a:rect l="l" t="t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3" name="CustomShape 124"/>
              <p:cNvSpPr/>
              <p:nvPr/>
            </p:nvSpPr>
            <p:spPr>
              <a:xfrm>
                <a:off x="8485200" y="4854600"/>
                <a:ext cx="474480" cy="294840"/>
              </a:xfrm>
              <a:custGeom>
                <a:avLst/>
                <a:gdLst/>
                <a:ahLst/>
                <a:rect l="l" t="t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grpSp>
            <p:nvGrpSpPr>
              <p:cNvPr id="124" name="Group 125"/>
              <p:cNvGrpSpPr/>
              <p:nvPr/>
            </p:nvGrpSpPr>
            <p:grpSpPr>
              <a:xfrm>
                <a:off x="8542440" y="4897440"/>
                <a:ext cx="360000" cy="209160"/>
                <a:chOff x="8542440" y="4897440"/>
                <a:chExt cx="360000" cy="209160"/>
              </a:xfrm>
            </p:grpSpPr>
            <p:sp>
              <p:nvSpPr>
                <p:cNvPr id="125" name="CustomShape 126"/>
                <p:cNvSpPr/>
                <p:nvPr/>
              </p:nvSpPr>
              <p:spPr>
                <a:xfrm>
                  <a:off x="8542440" y="4897440"/>
                  <a:ext cx="360000" cy="2091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26" name="CustomShape 127"/>
                <p:cNvSpPr/>
                <p:nvPr/>
              </p:nvSpPr>
              <p:spPr>
                <a:xfrm>
                  <a:off x="8577360" y="4919760"/>
                  <a:ext cx="288720" cy="161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27" name="CustomShape 128"/>
                <p:cNvSpPr/>
                <p:nvPr/>
              </p:nvSpPr>
              <p:spPr>
                <a:xfrm>
                  <a:off x="8621640" y="4935600"/>
                  <a:ext cx="198000" cy="1299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28" name="CustomShape 129"/>
                <p:cNvSpPr/>
                <p:nvPr/>
              </p:nvSpPr>
              <p:spPr>
                <a:xfrm>
                  <a:off x="8664480" y="4960800"/>
                  <a:ext cx="115560" cy="741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sp>
        <p:nvSpPr>
          <p:cNvPr id="129" name="PlaceHolder 130"/>
          <p:cNvSpPr>
            <a:spLocks noGrp="1"/>
          </p:cNvSpPr>
          <p:nvPr>
            <p:ph type="title"/>
          </p:nvPr>
        </p:nvSpPr>
        <p:spPr>
          <a:xfrm>
            <a:off x="685800" y="1692360"/>
            <a:ext cx="7772040" cy="1736280"/>
          </a:xfrm>
          <a:prstGeom prst="rect">
            <a:avLst/>
          </a:prstGeom>
        </p:spPr>
        <p:txBody>
          <a:bodyPr anchor="b" anchorCtr="1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ccecff"/>
                </a:solidFill>
                <a:latin typeface="Arial"/>
              </a:rPr>
              <a:t>Образец заголовка</a:t>
            </a:r>
            <a:endParaRPr b="0" lang="ru-RU" sz="5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" name="PlaceHolder 131"/>
          <p:cNvSpPr>
            <a:spLocks noGrp="1"/>
          </p:cNvSpPr>
          <p:nvPr>
            <p:ph type="dt"/>
          </p:nvPr>
        </p:nvSpPr>
        <p:spPr>
          <a:xfrm>
            <a:off x="457200" y="6248520"/>
            <a:ext cx="2133360" cy="456840"/>
          </a:xfrm>
          <a:prstGeom prst="rect">
            <a:avLst/>
          </a:prstGeom>
        </p:spPr>
        <p:txBody>
          <a:bodyPr anchor="b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131" name="PlaceHolder 132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 anchor="b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132" name="PlaceHolder 133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2133360" cy="45684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1C395762-C1A4-430D-ACFC-6905C491DA0F}" type="slidenum">
              <a:rPr b="0" lang="ru-RU" sz="1400" spc="-1" strike="noStrike">
                <a:solidFill>
                  <a:srgbClr val="ffffff"/>
                </a:solidFill>
                <a:latin typeface="Arial"/>
              </a:rPr>
              <a:t>1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133" name="PlaceHolder 13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rgbClr val="ffffff"/>
                </a:solidFill>
                <a:latin typeface="Arial"/>
              </a:rPr>
              <a:t>Второй уровень структуры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Arial"/>
              </a:rPr>
              <a:t>Третий уровень структуры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ffffff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8a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6627960" y="6429240"/>
            <a:ext cx="285480" cy="209160"/>
          </a:xfrm>
          <a:custGeom>
            <a:avLst/>
            <a:gdLst/>
            <a:ahLst/>
            <a:rect l="l" t="t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rgbClr val="0088e4"/>
              </a:gs>
              <a:gs pos="100000">
                <a:srgbClr val="0077c8"/>
              </a:gs>
            </a:gsLst>
            <a:lin ang="189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71" name="Group 2"/>
          <p:cNvGrpSpPr/>
          <p:nvPr/>
        </p:nvGrpSpPr>
        <p:grpSpPr>
          <a:xfrm>
            <a:off x="3240" y="4267080"/>
            <a:ext cx="9140400" cy="2590560"/>
            <a:chOff x="3240" y="4267080"/>
            <a:chExt cx="9140400" cy="2590560"/>
          </a:xfrm>
        </p:grpSpPr>
        <p:sp>
          <p:nvSpPr>
            <p:cNvPr id="172" name="CustomShape 3"/>
            <p:cNvSpPr/>
            <p:nvPr/>
          </p:nvSpPr>
          <p:spPr>
            <a:xfrm>
              <a:off x="3240" y="4267080"/>
              <a:ext cx="9140400" cy="2590560"/>
            </a:xfrm>
            <a:custGeom>
              <a:avLst/>
              <a:gdLst/>
              <a:ahLst/>
              <a:rect l="l" t="t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rgbClr val="0068ae"/>
                </a:gs>
                <a:gs pos="100000">
                  <a:srgbClr val="0088e4"/>
                </a:gs>
              </a:gsLst>
              <a:lin ang="5400000"/>
            </a:gra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73" name="Group 4"/>
            <p:cNvGrpSpPr/>
            <p:nvPr/>
          </p:nvGrpSpPr>
          <p:grpSpPr>
            <a:xfrm>
              <a:off x="5600880" y="5897520"/>
              <a:ext cx="1256760" cy="826920"/>
              <a:chOff x="5600880" y="5897520"/>
              <a:chExt cx="1256760" cy="826920"/>
            </a:xfrm>
          </p:grpSpPr>
          <p:sp>
            <p:nvSpPr>
              <p:cNvPr id="174" name="CustomShape 5"/>
              <p:cNvSpPr/>
              <p:nvPr/>
            </p:nvSpPr>
            <p:spPr>
              <a:xfrm>
                <a:off x="5853240" y="6048360"/>
                <a:ext cx="844200" cy="5187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path path="rect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5" name="CustomShape 6"/>
              <p:cNvSpPr/>
              <p:nvPr/>
            </p:nvSpPr>
            <p:spPr>
              <a:xfrm>
                <a:off x="5916600" y="6095880"/>
                <a:ext cx="717120" cy="436320"/>
              </a:xfrm>
              <a:prstGeom prst="ellipse">
                <a:avLst/>
              </a:pr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6" name="CustomShape 7"/>
              <p:cNvSpPr/>
              <p:nvPr/>
            </p:nvSpPr>
            <p:spPr>
              <a:xfrm>
                <a:off x="6005520" y="6146640"/>
                <a:ext cx="545760" cy="328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7" name="CustomShape 8"/>
              <p:cNvSpPr/>
              <p:nvPr/>
            </p:nvSpPr>
            <p:spPr>
              <a:xfrm>
                <a:off x="6068880" y="6184800"/>
                <a:ext cx="415440" cy="252000"/>
              </a:xfrm>
              <a:prstGeom prst="ellipse">
                <a:avLst/>
              </a:prstGeom>
              <a:gradFill rotWithShape="0">
                <a:gsLst>
                  <a:gs pos="0">
                    <a:srgbClr val="0083dc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8" name="CustomShape 9"/>
              <p:cNvSpPr/>
              <p:nvPr/>
            </p:nvSpPr>
            <p:spPr>
              <a:xfrm>
                <a:off x="6122880" y="6226200"/>
                <a:ext cx="304560" cy="1695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9" name="CustomShape 10"/>
              <p:cNvSpPr/>
              <p:nvPr/>
            </p:nvSpPr>
            <p:spPr>
              <a:xfrm>
                <a:off x="5676840" y="5897520"/>
                <a:ext cx="607680" cy="255240"/>
              </a:xfrm>
              <a:custGeom>
                <a:avLst/>
                <a:gdLst/>
                <a:ahLst/>
                <a:rect l="l" t="t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0" name="CustomShape 11"/>
              <p:cNvSpPr/>
              <p:nvPr/>
            </p:nvSpPr>
            <p:spPr>
              <a:xfrm>
                <a:off x="5867280" y="6620040"/>
                <a:ext cx="704520" cy="104400"/>
              </a:xfrm>
              <a:custGeom>
                <a:avLst/>
                <a:gdLst/>
                <a:ahLst/>
                <a:rect l="l" t="t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3c1"/>
                  </a:gs>
                  <a:gs pos="100000">
                    <a:srgbClr val="0088e4"/>
                  </a:gs>
                </a:gsLst>
                <a:lin ang="189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1" name="CustomShape 12"/>
              <p:cNvSpPr/>
              <p:nvPr/>
            </p:nvSpPr>
            <p:spPr>
              <a:xfrm>
                <a:off x="5600880" y="6200640"/>
                <a:ext cx="140760" cy="342720"/>
              </a:xfrm>
              <a:custGeom>
                <a:avLst/>
                <a:gdLst/>
                <a:ahLst/>
                <a:rect l="l" t="t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2" name="CustomShape 13"/>
              <p:cNvSpPr/>
              <p:nvPr/>
            </p:nvSpPr>
            <p:spPr>
              <a:xfrm>
                <a:off x="5667480" y="5945040"/>
                <a:ext cx="1190160" cy="731520"/>
              </a:xfrm>
              <a:custGeom>
                <a:avLst/>
                <a:gdLst/>
                <a:ahLst/>
                <a:rect l="l" t="t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path path="rect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3" name="CustomShape 14"/>
              <p:cNvSpPr/>
              <p:nvPr/>
            </p:nvSpPr>
            <p:spPr>
              <a:xfrm>
                <a:off x="6410160" y="5907240"/>
                <a:ext cx="151920" cy="47160"/>
              </a:xfrm>
              <a:custGeom>
                <a:avLst/>
                <a:gdLst/>
                <a:ahLst/>
                <a:rect l="l" t="t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4" name="CustomShape 15"/>
              <p:cNvSpPr/>
              <p:nvPr/>
            </p:nvSpPr>
            <p:spPr>
              <a:xfrm>
                <a:off x="6208560" y="6267600"/>
                <a:ext cx="132840" cy="8388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85" name="Group 16"/>
            <p:cNvGrpSpPr/>
            <p:nvPr/>
          </p:nvGrpSpPr>
          <p:grpSpPr>
            <a:xfrm>
              <a:off x="2819520" y="5764320"/>
              <a:ext cx="2580840" cy="1083960"/>
              <a:chOff x="2819520" y="5764320"/>
              <a:chExt cx="2580840" cy="1083960"/>
            </a:xfrm>
          </p:grpSpPr>
          <p:sp>
            <p:nvSpPr>
              <p:cNvPr id="186" name="CustomShape 17"/>
              <p:cNvSpPr/>
              <p:nvPr/>
            </p:nvSpPr>
            <p:spPr>
              <a:xfrm>
                <a:off x="3600360" y="6245280"/>
                <a:ext cx="1012320" cy="59796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7" name="CustomShape 18"/>
              <p:cNvSpPr/>
              <p:nvPr/>
            </p:nvSpPr>
            <p:spPr>
              <a:xfrm>
                <a:off x="3673440" y="6283440"/>
                <a:ext cx="861480" cy="5266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8" name="CustomShape 19"/>
              <p:cNvSpPr/>
              <p:nvPr/>
            </p:nvSpPr>
            <p:spPr>
              <a:xfrm>
                <a:off x="3716280" y="6316560"/>
                <a:ext cx="794880" cy="474480"/>
              </a:xfrm>
              <a:prstGeom prst="ellipse">
                <a:avLst/>
              </a:pr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9" name="CustomShape 20"/>
              <p:cNvSpPr/>
              <p:nvPr/>
            </p:nvSpPr>
            <p:spPr>
              <a:xfrm>
                <a:off x="3759120" y="6345360"/>
                <a:ext cx="704520" cy="40932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0" name="CustomShape 21"/>
              <p:cNvSpPr/>
              <p:nvPr/>
            </p:nvSpPr>
            <p:spPr>
              <a:xfrm>
                <a:off x="3786120" y="6357960"/>
                <a:ext cx="655200" cy="38052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1" name="CustomShape 22"/>
              <p:cNvSpPr/>
              <p:nvPr/>
            </p:nvSpPr>
            <p:spPr>
              <a:xfrm>
                <a:off x="3868560" y="6391440"/>
                <a:ext cx="485280" cy="30456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2" name="CustomShape 23"/>
              <p:cNvSpPr/>
              <p:nvPr/>
            </p:nvSpPr>
            <p:spPr>
              <a:xfrm>
                <a:off x="3930480" y="6438960"/>
                <a:ext cx="360000" cy="2138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3" name="CustomShape 24"/>
              <p:cNvSpPr/>
              <p:nvPr/>
            </p:nvSpPr>
            <p:spPr>
              <a:xfrm>
                <a:off x="4035600" y="6504120"/>
                <a:ext cx="142560" cy="950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4" name="CustomShape 25"/>
              <p:cNvSpPr/>
              <p:nvPr/>
            </p:nvSpPr>
            <p:spPr>
              <a:xfrm>
                <a:off x="4103640" y="6067440"/>
                <a:ext cx="712440" cy="294840"/>
              </a:xfrm>
              <a:custGeom>
                <a:avLst/>
                <a:gdLst/>
                <a:ahLst/>
                <a:rect l="l" t="t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5" name="CustomShape 26"/>
              <p:cNvSpPr/>
              <p:nvPr/>
            </p:nvSpPr>
            <p:spPr>
              <a:xfrm>
                <a:off x="3400560" y="6114960"/>
                <a:ext cx="1415520" cy="732960"/>
              </a:xfrm>
              <a:custGeom>
                <a:avLst/>
                <a:gdLst/>
                <a:ahLst/>
                <a:rect l="l" t="t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3c1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6" name="CustomShape 27"/>
              <p:cNvSpPr/>
              <p:nvPr/>
            </p:nvSpPr>
            <p:spPr>
              <a:xfrm>
                <a:off x="3305160" y="6076800"/>
                <a:ext cx="645840" cy="771120"/>
              </a:xfrm>
              <a:custGeom>
                <a:avLst/>
                <a:gdLst/>
                <a:ahLst/>
                <a:rect l="l" t="t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7" name="CustomShape 28"/>
              <p:cNvSpPr/>
              <p:nvPr/>
            </p:nvSpPr>
            <p:spPr>
              <a:xfrm>
                <a:off x="4741920" y="6419880"/>
                <a:ext cx="171000" cy="399600"/>
              </a:xfrm>
              <a:custGeom>
                <a:avLst/>
                <a:gdLst/>
                <a:ahLst/>
                <a:rect l="l" t="t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fba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8" name="CustomShape 29"/>
              <p:cNvSpPr/>
              <p:nvPr/>
            </p:nvSpPr>
            <p:spPr>
              <a:xfrm>
                <a:off x="3282840" y="5850000"/>
                <a:ext cx="1325160" cy="237600"/>
              </a:xfrm>
              <a:custGeom>
                <a:avLst/>
                <a:gdLst/>
                <a:ahLst/>
                <a:rect l="l" t="t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9" name="CustomShape 30"/>
              <p:cNvSpPr/>
              <p:nvPr/>
            </p:nvSpPr>
            <p:spPr>
              <a:xfrm>
                <a:off x="2963880" y="6116760"/>
                <a:ext cx="271080" cy="731520"/>
              </a:xfrm>
              <a:custGeom>
                <a:avLst/>
                <a:gdLst/>
                <a:ahLst/>
                <a:rect l="l" t="t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0" name="CustomShape 31"/>
              <p:cNvSpPr/>
              <p:nvPr/>
            </p:nvSpPr>
            <p:spPr>
              <a:xfrm>
                <a:off x="4684680" y="5954760"/>
                <a:ext cx="571320" cy="893520"/>
              </a:xfrm>
              <a:custGeom>
                <a:avLst/>
                <a:gdLst/>
                <a:ahLst/>
                <a:rect l="l" t="t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1" name="CustomShape 32"/>
              <p:cNvSpPr/>
              <p:nvPr/>
            </p:nvSpPr>
            <p:spPr>
              <a:xfrm>
                <a:off x="3679920" y="5764320"/>
                <a:ext cx="1711080" cy="674280"/>
              </a:xfrm>
              <a:custGeom>
                <a:avLst/>
                <a:gdLst/>
                <a:ahLst/>
                <a:rect l="l" t="t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2" name="CustomShape 33"/>
              <p:cNvSpPr/>
              <p:nvPr/>
            </p:nvSpPr>
            <p:spPr>
              <a:xfrm>
                <a:off x="5245200" y="6477120"/>
                <a:ext cx="155160" cy="371160"/>
              </a:xfrm>
              <a:custGeom>
                <a:avLst/>
                <a:gdLst/>
                <a:ahLst/>
                <a:rect l="l" t="t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3" name="CustomShape 34"/>
              <p:cNvSpPr/>
              <p:nvPr/>
            </p:nvSpPr>
            <p:spPr>
              <a:xfrm>
                <a:off x="2819520" y="5830920"/>
                <a:ext cx="763200" cy="1017360"/>
              </a:xfrm>
              <a:custGeom>
                <a:avLst/>
                <a:gdLst/>
                <a:ahLst/>
                <a:rect l="l" t="t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204" name="Group 35"/>
            <p:cNvGrpSpPr/>
            <p:nvPr/>
          </p:nvGrpSpPr>
          <p:grpSpPr>
            <a:xfrm>
              <a:off x="6553080" y="5334120"/>
              <a:ext cx="2144520" cy="1302840"/>
              <a:chOff x="6553080" y="5334120"/>
              <a:chExt cx="2144520" cy="1302840"/>
            </a:xfrm>
          </p:grpSpPr>
          <p:sp>
            <p:nvSpPr>
              <p:cNvPr id="205" name="CustomShape 36"/>
              <p:cNvSpPr/>
              <p:nvPr/>
            </p:nvSpPr>
            <p:spPr>
              <a:xfrm>
                <a:off x="6667560" y="5400720"/>
                <a:ext cx="1906200" cy="1160280"/>
              </a:xfrm>
              <a:custGeom>
                <a:avLst/>
                <a:gdLst/>
                <a:ahLst/>
                <a:rect l="l" t="t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6" name="CustomShape 37"/>
              <p:cNvSpPr/>
              <p:nvPr/>
            </p:nvSpPr>
            <p:spPr>
              <a:xfrm>
                <a:off x="6553080" y="5343480"/>
                <a:ext cx="863280" cy="1169640"/>
              </a:xfrm>
              <a:custGeom>
                <a:avLst/>
                <a:gdLst/>
                <a:ahLst/>
                <a:rect l="l" t="t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7" name="CustomShape 38"/>
              <p:cNvSpPr/>
              <p:nvPr/>
            </p:nvSpPr>
            <p:spPr>
              <a:xfrm>
                <a:off x="7607160" y="5334120"/>
                <a:ext cx="966600" cy="399600"/>
              </a:xfrm>
              <a:custGeom>
                <a:avLst/>
                <a:gdLst/>
                <a:ahLst/>
                <a:rect l="l" t="t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f8ee5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8" name="CustomShape 39"/>
              <p:cNvSpPr/>
              <p:nvPr/>
            </p:nvSpPr>
            <p:spPr>
              <a:xfrm>
                <a:off x="8327880" y="6361200"/>
                <a:ext cx="114120" cy="85320"/>
              </a:xfrm>
              <a:custGeom>
                <a:avLst/>
                <a:gdLst/>
                <a:ahLst/>
                <a:rect l="l" t="t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9" name="CustomShape 40"/>
              <p:cNvSpPr/>
              <p:nvPr/>
            </p:nvSpPr>
            <p:spPr>
              <a:xfrm>
                <a:off x="7151760" y="6465960"/>
                <a:ext cx="1118880" cy="171000"/>
              </a:xfrm>
              <a:custGeom>
                <a:avLst/>
                <a:gdLst/>
                <a:ahLst/>
                <a:rect l="l" t="t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0" name="CustomShape 41"/>
              <p:cNvSpPr/>
              <p:nvPr/>
            </p:nvSpPr>
            <p:spPr>
              <a:xfrm>
                <a:off x="8470800" y="5800680"/>
                <a:ext cx="226800" cy="541080"/>
              </a:xfrm>
              <a:custGeom>
                <a:avLst/>
                <a:gdLst/>
                <a:ahLst/>
                <a:rect l="l" t="t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1" name="CustomShape 42"/>
              <p:cNvSpPr/>
              <p:nvPr/>
            </p:nvSpPr>
            <p:spPr>
              <a:xfrm>
                <a:off x="8034480" y="5753160"/>
                <a:ext cx="131400" cy="142560"/>
              </a:xfrm>
              <a:custGeom>
                <a:avLst/>
                <a:gdLst/>
                <a:ahLst/>
                <a:rect l="l" t="t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2" name="CustomShape 43"/>
              <p:cNvSpPr/>
              <p:nvPr/>
            </p:nvSpPr>
            <p:spPr>
              <a:xfrm>
                <a:off x="7056360" y="5638680"/>
                <a:ext cx="1137960" cy="684000"/>
              </a:xfrm>
              <a:custGeom>
                <a:avLst/>
                <a:gdLst/>
                <a:ahLst/>
                <a:rect l="l" t="t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3" name="CustomShape 44"/>
              <p:cNvSpPr/>
              <p:nvPr/>
            </p:nvSpPr>
            <p:spPr>
              <a:xfrm>
                <a:off x="6904080" y="5572080"/>
                <a:ext cx="1442520" cy="845640"/>
              </a:xfrm>
              <a:custGeom>
                <a:avLst/>
                <a:gdLst/>
                <a:ahLst/>
                <a:rect l="l" t="t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4" name="CustomShape 45"/>
              <p:cNvSpPr/>
              <p:nvPr/>
            </p:nvSpPr>
            <p:spPr>
              <a:xfrm>
                <a:off x="7245360" y="5543640"/>
                <a:ext cx="579240" cy="104400"/>
              </a:xfrm>
              <a:custGeom>
                <a:avLst/>
                <a:gdLst/>
                <a:ahLst/>
                <a:rect l="l" t="t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5" name="CustomShape 46"/>
              <p:cNvSpPr/>
              <p:nvPr/>
            </p:nvSpPr>
            <p:spPr>
              <a:xfrm>
                <a:off x="7085160" y="5648400"/>
                <a:ext cx="104400" cy="75960"/>
              </a:xfrm>
              <a:custGeom>
                <a:avLst/>
                <a:gdLst/>
                <a:ahLst/>
                <a:rect l="l" t="t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6" name="CustomShape 47"/>
              <p:cNvSpPr/>
              <p:nvPr/>
            </p:nvSpPr>
            <p:spPr>
              <a:xfrm>
                <a:off x="7216920" y="5727600"/>
                <a:ext cx="821880" cy="50616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7" name="CustomShape 48"/>
              <p:cNvSpPr/>
              <p:nvPr/>
            </p:nvSpPr>
            <p:spPr>
              <a:xfrm>
                <a:off x="7267680" y="5762520"/>
                <a:ext cx="707760" cy="429840"/>
              </a:xfrm>
              <a:prstGeom prst="ellipse">
                <a:avLst/>
              </a:pr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8" name="CustomShape 49"/>
              <p:cNvSpPr/>
              <p:nvPr/>
            </p:nvSpPr>
            <p:spPr>
              <a:xfrm>
                <a:off x="7318440" y="5794200"/>
                <a:ext cx="612360" cy="3693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9" name="CustomShape 50"/>
              <p:cNvSpPr/>
              <p:nvPr/>
            </p:nvSpPr>
            <p:spPr>
              <a:xfrm>
                <a:off x="7388280" y="5838840"/>
                <a:ext cx="472680" cy="28080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0" name="CustomShape 51"/>
              <p:cNvSpPr/>
              <p:nvPr/>
            </p:nvSpPr>
            <p:spPr>
              <a:xfrm>
                <a:off x="7445520" y="5870520"/>
                <a:ext cx="352080" cy="220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1" name="CustomShape 52"/>
              <p:cNvSpPr/>
              <p:nvPr/>
            </p:nvSpPr>
            <p:spPr>
              <a:xfrm>
                <a:off x="7521480" y="5918040"/>
                <a:ext cx="199800" cy="128160"/>
              </a:xfrm>
              <a:prstGeom prst="ellipse">
                <a:avLst/>
              </a:prstGeom>
              <a:gradFill rotWithShape="0">
                <a:gsLst>
                  <a:gs pos="0">
                    <a:srgbClr val="0083dc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222" name="Group 53"/>
            <p:cNvGrpSpPr/>
            <p:nvPr/>
          </p:nvGrpSpPr>
          <p:grpSpPr>
            <a:xfrm>
              <a:off x="8381880" y="4800600"/>
              <a:ext cx="674640" cy="408960"/>
              <a:chOff x="8381880" y="4800600"/>
              <a:chExt cx="674640" cy="408960"/>
            </a:xfrm>
          </p:grpSpPr>
          <p:sp>
            <p:nvSpPr>
              <p:cNvPr id="223" name="CustomShape 54"/>
              <p:cNvSpPr/>
              <p:nvPr/>
            </p:nvSpPr>
            <p:spPr>
              <a:xfrm>
                <a:off x="8381880" y="5057640"/>
                <a:ext cx="607680" cy="151920"/>
              </a:xfrm>
              <a:custGeom>
                <a:avLst/>
                <a:gdLst/>
                <a:ahLst/>
                <a:rect l="l" t="t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4" name="CustomShape 55"/>
              <p:cNvSpPr/>
              <p:nvPr/>
            </p:nvSpPr>
            <p:spPr>
              <a:xfrm>
                <a:off x="8437680" y="4800600"/>
                <a:ext cx="409320" cy="85320"/>
              </a:xfrm>
              <a:custGeom>
                <a:avLst/>
                <a:gdLst/>
                <a:ahLst/>
                <a:rect l="l" t="t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5" name="CustomShape 56"/>
              <p:cNvSpPr/>
              <p:nvPr/>
            </p:nvSpPr>
            <p:spPr>
              <a:xfrm>
                <a:off x="8961480" y="4867200"/>
                <a:ext cx="95040" cy="247320"/>
              </a:xfrm>
              <a:custGeom>
                <a:avLst/>
                <a:gdLst/>
                <a:ahLst/>
                <a:rect l="l" t="t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6" name="CustomShape 57"/>
              <p:cNvSpPr/>
              <p:nvPr/>
            </p:nvSpPr>
            <p:spPr>
              <a:xfrm>
                <a:off x="8532720" y="5153040"/>
                <a:ext cx="304560" cy="28080"/>
              </a:xfrm>
              <a:custGeom>
                <a:avLst/>
                <a:gdLst/>
                <a:ahLst/>
                <a:rect l="l" t="t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7" name="CustomShape 58"/>
              <p:cNvSpPr/>
              <p:nvPr/>
            </p:nvSpPr>
            <p:spPr>
              <a:xfrm>
                <a:off x="8420040" y="4829040"/>
                <a:ext cx="255240" cy="294840"/>
              </a:xfrm>
              <a:custGeom>
                <a:avLst/>
                <a:gdLst/>
                <a:ahLst/>
                <a:rect l="l" t="t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8" name="CustomShape 59"/>
              <p:cNvSpPr/>
              <p:nvPr/>
            </p:nvSpPr>
            <p:spPr>
              <a:xfrm>
                <a:off x="8713800" y="4829040"/>
                <a:ext cx="294840" cy="333000"/>
              </a:xfrm>
              <a:custGeom>
                <a:avLst/>
                <a:gdLst/>
                <a:ahLst/>
                <a:rect l="l" t="t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9" name="CustomShape 60"/>
              <p:cNvSpPr/>
              <p:nvPr/>
            </p:nvSpPr>
            <p:spPr>
              <a:xfrm>
                <a:off x="8485200" y="4854600"/>
                <a:ext cx="474480" cy="294840"/>
              </a:xfrm>
              <a:custGeom>
                <a:avLst/>
                <a:gdLst/>
                <a:ahLst/>
                <a:rect l="l" t="t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grpSp>
            <p:nvGrpSpPr>
              <p:cNvPr id="230" name="Group 61"/>
              <p:cNvGrpSpPr/>
              <p:nvPr/>
            </p:nvGrpSpPr>
            <p:grpSpPr>
              <a:xfrm>
                <a:off x="8542440" y="4897440"/>
                <a:ext cx="360000" cy="209160"/>
                <a:chOff x="8542440" y="4897440"/>
                <a:chExt cx="360000" cy="209160"/>
              </a:xfrm>
            </p:grpSpPr>
            <p:sp>
              <p:nvSpPr>
                <p:cNvPr id="231" name="CustomShape 62"/>
                <p:cNvSpPr/>
                <p:nvPr/>
              </p:nvSpPr>
              <p:spPr>
                <a:xfrm>
                  <a:off x="8542440" y="4897440"/>
                  <a:ext cx="360000" cy="2091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232" name="CustomShape 63"/>
                <p:cNvSpPr/>
                <p:nvPr/>
              </p:nvSpPr>
              <p:spPr>
                <a:xfrm>
                  <a:off x="8577360" y="4919760"/>
                  <a:ext cx="288720" cy="161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233" name="CustomShape 64"/>
                <p:cNvSpPr/>
                <p:nvPr/>
              </p:nvSpPr>
              <p:spPr>
                <a:xfrm>
                  <a:off x="8621640" y="4935600"/>
                  <a:ext cx="198000" cy="1299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234" name="CustomShape 65"/>
                <p:cNvSpPr/>
                <p:nvPr/>
              </p:nvSpPr>
              <p:spPr>
                <a:xfrm>
                  <a:off x="8664480" y="4960800"/>
                  <a:ext cx="115560" cy="741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sp>
        <p:nvSpPr>
          <p:cNvPr id="235" name="PlaceHolder 66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240" cy="1139400"/>
          </a:xfrm>
          <a:prstGeom prst="rect">
            <a:avLst/>
          </a:prstGeom>
        </p:spPr>
        <p:txBody>
          <a:bodyPr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ccecff"/>
                </a:solidFill>
                <a:latin typeface="Arial"/>
              </a:rPr>
              <a:t>Click to edit Master title style</a:t>
            </a:r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6" name="PlaceHolder 67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Click to edit Master text styles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ccecff"/>
              </a:buClr>
              <a:buSzPct val="50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Second level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88e4"/>
              </a:buClr>
              <a:buFont typeface="Symbol" charset="2"/>
              <a:buChar char=""/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Third level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afe1ff"/>
              </a:buClr>
              <a:buSzPct val="50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Fourth level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99ff99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Fifth level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7" name="PlaceHolder 68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 anchor="b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238" name="PlaceHolder 69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 anchor="b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239" name="PlaceHolder 70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8E52D7AF-8C35-4260-8335-5204DA95A825}" type="slidenum">
              <a:rPr b="0" lang="ru-RU" sz="1400" spc="-1" strike="noStrike">
                <a:solidFill>
                  <a:srgbClr val="ffffff"/>
                </a:solidFill>
                <a:latin typeface="Arial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8a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CustomShape 1"/>
          <p:cNvSpPr/>
          <p:nvPr/>
        </p:nvSpPr>
        <p:spPr>
          <a:xfrm>
            <a:off x="6627960" y="6429240"/>
            <a:ext cx="285480" cy="209160"/>
          </a:xfrm>
          <a:custGeom>
            <a:avLst/>
            <a:gdLst/>
            <a:ahLst/>
            <a:rect l="l" t="t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rgbClr val="0088e4"/>
              </a:gs>
              <a:gs pos="100000">
                <a:srgbClr val="0077c8"/>
              </a:gs>
            </a:gsLst>
            <a:lin ang="189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77" name="Group 2"/>
          <p:cNvGrpSpPr/>
          <p:nvPr/>
        </p:nvGrpSpPr>
        <p:grpSpPr>
          <a:xfrm>
            <a:off x="3240" y="4267080"/>
            <a:ext cx="9140400" cy="2590560"/>
            <a:chOff x="3240" y="4267080"/>
            <a:chExt cx="9140400" cy="2590560"/>
          </a:xfrm>
        </p:grpSpPr>
        <p:sp>
          <p:nvSpPr>
            <p:cNvPr id="278" name="CustomShape 3"/>
            <p:cNvSpPr/>
            <p:nvPr/>
          </p:nvSpPr>
          <p:spPr>
            <a:xfrm>
              <a:off x="3240" y="4267080"/>
              <a:ext cx="9140400" cy="2590560"/>
            </a:xfrm>
            <a:custGeom>
              <a:avLst/>
              <a:gdLst/>
              <a:ahLst/>
              <a:rect l="l" t="t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rgbClr val="0068ae"/>
                </a:gs>
                <a:gs pos="100000">
                  <a:srgbClr val="0088e4"/>
                </a:gs>
              </a:gsLst>
              <a:lin ang="5400000"/>
            </a:gra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79" name="Group 4"/>
            <p:cNvGrpSpPr/>
            <p:nvPr/>
          </p:nvGrpSpPr>
          <p:grpSpPr>
            <a:xfrm>
              <a:off x="5600880" y="5897520"/>
              <a:ext cx="1256760" cy="826920"/>
              <a:chOff x="5600880" y="5897520"/>
              <a:chExt cx="1256760" cy="826920"/>
            </a:xfrm>
          </p:grpSpPr>
          <p:sp>
            <p:nvSpPr>
              <p:cNvPr id="280" name="CustomShape 5"/>
              <p:cNvSpPr/>
              <p:nvPr/>
            </p:nvSpPr>
            <p:spPr>
              <a:xfrm>
                <a:off x="5853240" y="6048360"/>
                <a:ext cx="844200" cy="5187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path path="rect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1" name="CustomShape 6"/>
              <p:cNvSpPr/>
              <p:nvPr/>
            </p:nvSpPr>
            <p:spPr>
              <a:xfrm>
                <a:off x="5916600" y="6095880"/>
                <a:ext cx="717120" cy="436320"/>
              </a:xfrm>
              <a:prstGeom prst="ellipse">
                <a:avLst/>
              </a:pr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2" name="CustomShape 7"/>
              <p:cNvSpPr/>
              <p:nvPr/>
            </p:nvSpPr>
            <p:spPr>
              <a:xfrm>
                <a:off x="6005520" y="6146640"/>
                <a:ext cx="545760" cy="328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3" name="CustomShape 8"/>
              <p:cNvSpPr/>
              <p:nvPr/>
            </p:nvSpPr>
            <p:spPr>
              <a:xfrm>
                <a:off x="6068880" y="6184800"/>
                <a:ext cx="415440" cy="252000"/>
              </a:xfrm>
              <a:prstGeom prst="ellipse">
                <a:avLst/>
              </a:prstGeom>
              <a:gradFill rotWithShape="0">
                <a:gsLst>
                  <a:gs pos="0">
                    <a:srgbClr val="0083dc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4" name="CustomShape 9"/>
              <p:cNvSpPr/>
              <p:nvPr/>
            </p:nvSpPr>
            <p:spPr>
              <a:xfrm>
                <a:off x="6122880" y="6226200"/>
                <a:ext cx="304560" cy="1695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5" name="CustomShape 10"/>
              <p:cNvSpPr/>
              <p:nvPr/>
            </p:nvSpPr>
            <p:spPr>
              <a:xfrm>
                <a:off x="5676840" y="5897520"/>
                <a:ext cx="607680" cy="255240"/>
              </a:xfrm>
              <a:custGeom>
                <a:avLst/>
                <a:gdLst/>
                <a:ahLst/>
                <a:rect l="l" t="t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6" name="CustomShape 11"/>
              <p:cNvSpPr/>
              <p:nvPr/>
            </p:nvSpPr>
            <p:spPr>
              <a:xfrm>
                <a:off x="5867280" y="6620040"/>
                <a:ext cx="704520" cy="104400"/>
              </a:xfrm>
              <a:custGeom>
                <a:avLst/>
                <a:gdLst/>
                <a:ahLst/>
                <a:rect l="l" t="t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3c1"/>
                  </a:gs>
                  <a:gs pos="100000">
                    <a:srgbClr val="0088e4"/>
                  </a:gs>
                </a:gsLst>
                <a:lin ang="189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7" name="CustomShape 12"/>
              <p:cNvSpPr/>
              <p:nvPr/>
            </p:nvSpPr>
            <p:spPr>
              <a:xfrm>
                <a:off x="5600880" y="6200640"/>
                <a:ext cx="140760" cy="342720"/>
              </a:xfrm>
              <a:custGeom>
                <a:avLst/>
                <a:gdLst/>
                <a:ahLst/>
                <a:rect l="l" t="t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8" name="CustomShape 13"/>
              <p:cNvSpPr/>
              <p:nvPr/>
            </p:nvSpPr>
            <p:spPr>
              <a:xfrm>
                <a:off x="5667480" y="5945040"/>
                <a:ext cx="1190160" cy="731520"/>
              </a:xfrm>
              <a:custGeom>
                <a:avLst/>
                <a:gdLst/>
                <a:ahLst/>
                <a:rect l="l" t="t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path path="rect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9" name="CustomShape 14"/>
              <p:cNvSpPr/>
              <p:nvPr/>
            </p:nvSpPr>
            <p:spPr>
              <a:xfrm>
                <a:off x="6410160" y="5907240"/>
                <a:ext cx="151920" cy="47160"/>
              </a:xfrm>
              <a:custGeom>
                <a:avLst/>
                <a:gdLst/>
                <a:ahLst/>
                <a:rect l="l" t="t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0" name="CustomShape 15"/>
              <p:cNvSpPr/>
              <p:nvPr/>
            </p:nvSpPr>
            <p:spPr>
              <a:xfrm>
                <a:off x="6208560" y="6267600"/>
                <a:ext cx="132840" cy="8388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291" name="Group 16"/>
            <p:cNvGrpSpPr/>
            <p:nvPr/>
          </p:nvGrpSpPr>
          <p:grpSpPr>
            <a:xfrm>
              <a:off x="2819520" y="5764320"/>
              <a:ext cx="2580840" cy="1083960"/>
              <a:chOff x="2819520" y="5764320"/>
              <a:chExt cx="2580840" cy="1083960"/>
            </a:xfrm>
          </p:grpSpPr>
          <p:sp>
            <p:nvSpPr>
              <p:cNvPr id="292" name="CustomShape 17"/>
              <p:cNvSpPr/>
              <p:nvPr/>
            </p:nvSpPr>
            <p:spPr>
              <a:xfrm>
                <a:off x="3600360" y="6245280"/>
                <a:ext cx="1012320" cy="59796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3" name="CustomShape 18"/>
              <p:cNvSpPr/>
              <p:nvPr/>
            </p:nvSpPr>
            <p:spPr>
              <a:xfrm>
                <a:off x="3673440" y="6283440"/>
                <a:ext cx="861480" cy="5266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4" name="CustomShape 19"/>
              <p:cNvSpPr/>
              <p:nvPr/>
            </p:nvSpPr>
            <p:spPr>
              <a:xfrm>
                <a:off x="3716280" y="6316560"/>
                <a:ext cx="794880" cy="474480"/>
              </a:xfrm>
              <a:prstGeom prst="ellipse">
                <a:avLst/>
              </a:pr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5" name="CustomShape 20"/>
              <p:cNvSpPr/>
              <p:nvPr/>
            </p:nvSpPr>
            <p:spPr>
              <a:xfrm>
                <a:off x="3759120" y="6345360"/>
                <a:ext cx="704520" cy="40932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6" name="CustomShape 21"/>
              <p:cNvSpPr/>
              <p:nvPr/>
            </p:nvSpPr>
            <p:spPr>
              <a:xfrm>
                <a:off x="3786120" y="6357960"/>
                <a:ext cx="655200" cy="38052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7" name="CustomShape 22"/>
              <p:cNvSpPr/>
              <p:nvPr/>
            </p:nvSpPr>
            <p:spPr>
              <a:xfrm>
                <a:off x="3868560" y="6391440"/>
                <a:ext cx="485280" cy="304560"/>
              </a:xfrm>
              <a:prstGeom prst="ellipse">
                <a:avLst/>
              </a:prstGeom>
              <a:gradFill rotWithShape="0">
                <a:gsLst>
                  <a:gs pos="0">
                    <a:srgbClr val="0077c8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8" name="CustomShape 23"/>
              <p:cNvSpPr/>
              <p:nvPr/>
            </p:nvSpPr>
            <p:spPr>
              <a:xfrm>
                <a:off x="3930480" y="6438960"/>
                <a:ext cx="360000" cy="2138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9" name="CustomShape 24"/>
              <p:cNvSpPr/>
              <p:nvPr/>
            </p:nvSpPr>
            <p:spPr>
              <a:xfrm>
                <a:off x="4035600" y="6504120"/>
                <a:ext cx="142560" cy="950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0" name="CustomShape 25"/>
              <p:cNvSpPr/>
              <p:nvPr/>
            </p:nvSpPr>
            <p:spPr>
              <a:xfrm>
                <a:off x="4103640" y="6067440"/>
                <a:ext cx="712440" cy="294840"/>
              </a:xfrm>
              <a:custGeom>
                <a:avLst/>
                <a:gdLst/>
                <a:ahLst/>
                <a:rect l="l" t="t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f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1" name="CustomShape 26"/>
              <p:cNvSpPr/>
              <p:nvPr/>
            </p:nvSpPr>
            <p:spPr>
              <a:xfrm>
                <a:off x="3400560" y="6114960"/>
                <a:ext cx="1415520" cy="732960"/>
              </a:xfrm>
              <a:custGeom>
                <a:avLst/>
                <a:gdLst/>
                <a:ahLst/>
                <a:rect l="l" t="t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3c1"/>
                  </a:gs>
                </a:gsLst>
                <a:lin ang="27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2" name="CustomShape 27"/>
              <p:cNvSpPr/>
              <p:nvPr/>
            </p:nvSpPr>
            <p:spPr>
              <a:xfrm>
                <a:off x="3305160" y="6076800"/>
                <a:ext cx="645840" cy="771120"/>
              </a:xfrm>
              <a:custGeom>
                <a:avLst/>
                <a:gdLst/>
                <a:ahLst/>
                <a:rect l="l" t="t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bcf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3" name="CustomShape 28"/>
              <p:cNvSpPr/>
              <p:nvPr/>
            </p:nvSpPr>
            <p:spPr>
              <a:xfrm>
                <a:off x="4741920" y="6419880"/>
                <a:ext cx="171000" cy="399600"/>
              </a:xfrm>
              <a:custGeom>
                <a:avLst/>
                <a:gdLst/>
                <a:ahLst/>
                <a:rect l="l" t="t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fba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4" name="CustomShape 29"/>
              <p:cNvSpPr/>
              <p:nvPr/>
            </p:nvSpPr>
            <p:spPr>
              <a:xfrm>
                <a:off x="3282840" y="5850000"/>
                <a:ext cx="1325160" cy="237600"/>
              </a:xfrm>
              <a:custGeom>
                <a:avLst/>
                <a:gdLst/>
                <a:ahLst/>
                <a:rect l="l" t="t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5" name="CustomShape 30"/>
              <p:cNvSpPr/>
              <p:nvPr/>
            </p:nvSpPr>
            <p:spPr>
              <a:xfrm>
                <a:off x="2963880" y="6116760"/>
                <a:ext cx="271080" cy="731520"/>
              </a:xfrm>
              <a:custGeom>
                <a:avLst/>
                <a:gdLst/>
                <a:ahLst/>
                <a:rect l="l" t="t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6" name="CustomShape 31"/>
              <p:cNvSpPr/>
              <p:nvPr/>
            </p:nvSpPr>
            <p:spPr>
              <a:xfrm>
                <a:off x="4684680" y="5954760"/>
                <a:ext cx="571320" cy="893520"/>
              </a:xfrm>
              <a:custGeom>
                <a:avLst/>
                <a:gdLst/>
                <a:ahLst/>
                <a:rect l="l" t="t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7" name="CustomShape 32"/>
              <p:cNvSpPr/>
              <p:nvPr/>
            </p:nvSpPr>
            <p:spPr>
              <a:xfrm>
                <a:off x="3679920" y="5764320"/>
                <a:ext cx="1711080" cy="674280"/>
              </a:xfrm>
              <a:custGeom>
                <a:avLst/>
                <a:gdLst/>
                <a:ahLst/>
                <a:rect l="l" t="t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8" name="CustomShape 33"/>
              <p:cNvSpPr/>
              <p:nvPr/>
            </p:nvSpPr>
            <p:spPr>
              <a:xfrm>
                <a:off x="5245200" y="6477120"/>
                <a:ext cx="155160" cy="371160"/>
              </a:xfrm>
              <a:custGeom>
                <a:avLst/>
                <a:gdLst/>
                <a:ahLst/>
                <a:rect l="l" t="t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8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9" name="CustomShape 34"/>
              <p:cNvSpPr/>
              <p:nvPr/>
            </p:nvSpPr>
            <p:spPr>
              <a:xfrm>
                <a:off x="2819520" y="5830920"/>
                <a:ext cx="763200" cy="1017360"/>
              </a:xfrm>
              <a:custGeom>
                <a:avLst/>
                <a:gdLst/>
                <a:ahLst/>
                <a:rect l="l" t="t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310" name="Group 35"/>
            <p:cNvGrpSpPr/>
            <p:nvPr/>
          </p:nvGrpSpPr>
          <p:grpSpPr>
            <a:xfrm>
              <a:off x="6553080" y="5334120"/>
              <a:ext cx="2144520" cy="1302840"/>
              <a:chOff x="6553080" y="5334120"/>
              <a:chExt cx="2144520" cy="1302840"/>
            </a:xfrm>
          </p:grpSpPr>
          <p:sp>
            <p:nvSpPr>
              <p:cNvPr id="311" name="CustomShape 36"/>
              <p:cNvSpPr/>
              <p:nvPr/>
            </p:nvSpPr>
            <p:spPr>
              <a:xfrm>
                <a:off x="6667560" y="5400720"/>
                <a:ext cx="1906200" cy="1160280"/>
              </a:xfrm>
              <a:custGeom>
                <a:avLst/>
                <a:gdLst/>
                <a:ahLst/>
                <a:rect l="l" t="t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2" name="CustomShape 37"/>
              <p:cNvSpPr/>
              <p:nvPr/>
            </p:nvSpPr>
            <p:spPr>
              <a:xfrm>
                <a:off x="6553080" y="5343480"/>
                <a:ext cx="863280" cy="1169640"/>
              </a:xfrm>
              <a:custGeom>
                <a:avLst/>
                <a:gdLst/>
                <a:ahLst/>
                <a:rect l="l" t="t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3" name="CustomShape 38"/>
              <p:cNvSpPr/>
              <p:nvPr/>
            </p:nvSpPr>
            <p:spPr>
              <a:xfrm>
                <a:off x="7607160" y="5334120"/>
                <a:ext cx="966600" cy="399600"/>
              </a:xfrm>
              <a:custGeom>
                <a:avLst/>
                <a:gdLst/>
                <a:ahLst/>
                <a:rect l="l" t="t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f8ee5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4" name="CustomShape 39"/>
              <p:cNvSpPr/>
              <p:nvPr/>
            </p:nvSpPr>
            <p:spPr>
              <a:xfrm>
                <a:off x="8327880" y="6361200"/>
                <a:ext cx="114120" cy="85320"/>
              </a:xfrm>
              <a:custGeom>
                <a:avLst/>
                <a:gdLst/>
                <a:ahLst/>
                <a:rect l="l" t="t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5" name="CustomShape 40"/>
              <p:cNvSpPr/>
              <p:nvPr/>
            </p:nvSpPr>
            <p:spPr>
              <a:xfrm>
                <a:off x="7151760" y="6465960"/>
                <a:ext cx="1118880" cy="171000"/>
              </a:xfrm>
              <a:custGeom>
                <a:avLst/>
                <a:gdLst/>
                <a:ahLst/>
                <a:rect l="l" t="t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6" name="CustomShape 41"/>
              <p:cNvSpPr/>
              <p:nvPr/>
            </p:nvSpPr>
            <p:spPr>
              <a:xfrm>
                <a:off x="8470800" y="5800680"/>
                <a:ext cx="226800" cy="541080"/>
              </a:xfrm>
              <a:custGeom>
                <a:avLst/>
                <a:gdLst/>
                <a:ahLst/>
                <a:rect l="l" t="t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7" name="CustomShape 42"/>
              <p:cNvSpPr/>
              <p:nvPr/>
            </p:nvSpPr>
            <p:spPr>
              <a:xfrm>
                <a:off x="8034480" y="5753160"/>
                <a:ext cx="131400" cy="142560"/>
              </a:xfrm>
              <a:custGeom>
                <a:avLst/>
                <a:gdLst/>
                <a:ahLst/>
                <a:rect l="l" t="t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8" name="CustomShape 43"/>
              <p:cNvSpPr/>
              <p:nvPr/>
            </p:nvSpPr>
            <p:spPr>
              <a:xfrm>
                <a:off x="7056360" y="5638680"/>
                <a:ext cx="1137960" cy="684000"/>
              </a:xfrm>
              <a:custGeom>
                <a:avLst/>
                <a:gdLst/>
                <a:ahLst/>
                <a:rect l="l" t="t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9" name="CustomShape 44"/>
              <p:cNvSpPr/>
              <p:nvPr/>
            </p:nvSpPr>
            <p:spPr>
              <a:xfrm>
                <a:off x="6904080" y="5572080"/>
                <a:ext cx="1442520" cy="845640"/>
              </a:xfrm>
              <a:custGeom>
                <a:avLst/>
                <a:gdLst/>
                <a:ahLst/>
                <a:rect l="l" t="t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0" name="CustomShape 45"/>
              <p:cNvSpPr/>
              <p:nvPr/>
            </p:nvSpPr>
            <p:spPr>
              <a:xfrm>
                <a:off x="7245360" y="5543640"/>
                <a:ext cx="579240" cy="104400"/>
              </a:xfrm>
              <a:custGeom>
                <a:avLst/>
                <a:gdLst/>
                <a:ahLst/>
                <a:rect l="l" t="t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1" name="CustomShape 46"/>
              <p:cNvSpPr/>
              <p:nvPr/>
            </p:nvSpPr>
            <p:spPr>
              <a:xfrm>
                <a:off x="7085160" y="5648400"/>
                <a:ext cx="104400" cy="75960"/>
              </a:xfrm>
              <a:custGeom>
                <a:avLst/>
                <a:gdLst/>
                <a:ahLst/>
                <a:rect l="l" t="t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2" name="CustomShape 47"/>
              <p:cNvSpPr/>
              <p:nvPr/>
            </p:nvSpPr>
            <p:spPr>
              <a:xfrm>
                <a:off x="7216920" y="5727600"/>
                <a:ext cx="821880" cy="50616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3" name="CustomShape 48"/>
              <p:cNvSpPr/>
              <p:nvPr/>
            </p:nvSpPr>
            <p:spPr>
              <a:xfrm>
                <a:off x="7267680" y="5762520"/>
                <a:ext cx="707760" cy="429840"/>
              </a:xfrm>
              <a:prstGeom prst="ellipse">
                <a:avLst/>
              </a:prstGeom>
              <a:gradFill rotWithShape="0">
                <a:gsLst>
                  <a:gs pos="0">
                    <a:srgbClr val="088be4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4" name="CustomShape 49"/>
              <p:cNvSpPr/>
              <p:nvPr/>
            </p:nvSpPr>
            <p:spPr>
              <a:xfrm>
                <a:off x="7318440" y="5794200"/>
                <a:ext cx="612360" cy="36936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5" name="CustomShape 50"/>
              <p:cNvSpPr/>
              <p:nvPr/>
            </p:nvSpPr>
            <p:spPr>
              <a:xfrm>
                <a:off x="7388280" y="5838840"/>
                <a:ext cx="472680" cy="280800"/>
              </a:xfrm>
              <a:prstGeom prst="ellipse">
                <a:avLst/>
              </a:prstGeom>
              <a:gradFill rotWithShape="0">
                <a:gsLst>
                  <a:gs pos="0">
                    <a:srgbClr val="007fd6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6" name="CustomShape 51"/>
              <p:cNvSpPr/>
              <p:nvPr/>
            </p:nvSpPr>
            <p:spPr>
              <a:xfrm>
                <a:off x="7445520" y="5870520"/>
                <a:ext cx="352080" cy="220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6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7" name="CustomShape 52"/>
              <p:cNvSpPr/>
              <p:nvPr/>
            </p:nvSpPr>
            <p:spPr>
              <a:xfrm>
                <a:off x="7521480" y="5918040"/>
                <a:ext cx="199800" cy="128160"/>
              </a:xfrm>
              <a:prstGeom prst="ellipse">
                <a:avLst/>
              </a:prstGeom>
              <a:gradFill rotWithShape="0">
                <a:gsLst>
                  <a:gs pos="0">
                    <a:srgbClr val="0083dc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328" name="Group 53"/>
            <p:cNvGrpSpPr/>
            <p:nvPr/>
          </p:nvGrpSpPr>
          <p:grpSpPr>
            <a:xfrm>
              <a:off x="8381880" y="4800600"/>
              <a:ext cx="674640" cy="408960"/>
              <a:chOff x="8381880" y="4800600"/>
              <a:chExt cx="674640" cy="408960"/>
            </a:xfrm>
          </p:grpSpPr>
          <p:sp>
            <p:nvSpPr>
              <p:cNvPr id="329" name="CustomShape 54"/>
              <p:cNvSpPr/>
              <p:nvPr/>
            </p:nvSpPr>
            <p:spPr>
              <a:xfrm>
                <a:off x="8381880" y="5057640"/>
                <a:ext cx="607680" cy="151920"/>
              </a:xfrm>
              <a:custGeom>
                <a:avLst/>
                <a:gdLst/>
                <a:ahLst/>
                <a:rect l="l" t="t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0" name="CustomShape 55"/>
              <p:cNvSpPr/>
              <p:nvPr/>
            </p:nvSpPr>
            <p:spPr>
              <a:xfrm>
                <a:off x="8437680" y="4800600"/>
                <a:ext cx="409320" cy="85320"/>
              </a:xfrm>
              <a:custGeom>
                <a:avLst/>
                <a:gdLst/>
                <a:ahLst/>
                <a:rect l="l" t="t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1" name="CustomShape 56"/>
              <p:cNvSpPr/>
              <p:nvPr/>
            </p:nvSpPr>
            <p:spPr>
              <a:xfrm>
                <a:off x="8961480" y="4867200"/>
                <a:ext cx="95040" cy="247320"/>
              </a:xfrm>
              <a:custGeom>
                <a:avLst/>
                <a:gdLst/>
                <a:ahLst/>
                <a:rect l="l" t="t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2" name="CustomShape 57"/>
              <p:cNvSpPr/>
              <p:nvPr/>
            </p:nvSpPr>
            <p:spPr>
              <a:xfrm>
                <a:off x="8532720" y="5153040"/>
                <a:ext cx="304560" cy="28080"/>
              </a:xfrm>
              <a:custGeom>
                <a:avLst/>
                <a:gdLst/>
                <a:ahLst/>
                <a:rect l="l" t="t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3" name="CustomShape 58"/>
              <p:cNvSpPr/>
              <p:nvPr/>
            </p:nvSpPr>
            <p:spPr>
              <a:xfrm>
                <a:off x="8420040" y="4829040"/>
                <a:ext cx="255240" cy="294840"/>
              </a:xfrm>
              <a:custGeom>
                <a:avLst/>
                <a:gdLst/>
                <a:ahLst/>
                <a:rect l="l" t="t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4" name="CustomShape 59"/>
              <p:cNvSpPr/>
              <p:nvPr/>
            </p:nvSpPr>
            <p:spPr>
              <a:xfrm>
                <a:off x="8713800" y="4829040"/>
                <a:ext cx="294840" cy="333000"/>
              </a:xfrm>
              <a:custGeom>
                <a:avLst/>
                <a:gdLst/>
                <a:ahLst/>
                <a:rect l="l" t="t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5" name="CustomShape 60"/>
              <p:cNvSpPr/>
              <p:nvPr/>
            </p:nvSpPr>
            <p:spPr>
              <a:xfrm>
                <a:off x="8485200" y="4854600"/>
                <a:ext cx="474480" cy="294840"/>
              </a:xfrm>
              <a:custGeom>
                <a:avLst/>
                <a:gdLst/>
                <a:ahLst/>
                <a:rect l="l" t="t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 w="936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grpSp>
            <p:nvGrpSpPr>
              <p:cNvPr id="336" name="Group 61"/>
              <p:cNvGrpSpPr/>
              <p:nvPr/>
            </p:nvGrpSpPr>
            <p:grpSpPr>
              <a:xfrm>
                <a:off x="8542440" y="4897440"/>
                <a:ext cx="360000" cy="209160"/>
                <a:chOff x="8542440" y="4897440"/>
                <a:chExt cx="360000" cy="209160"/>
              </a:xfrm>
            </p:grpSpPr>
            <p:sp>
              <p:nvSpPr>
                <p:cNvPr id="337" name="CustomShape 62"/>
                <p:cNvSpPr/>
                <p:nvPr/>
              </p:nvSpPr>
              <p:spPr>
                <a:xfrm>
                  <a:off x="8542440" y="4897440"/>
                  <a:ext cx="360000" cy="2091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38" name="CustomShape 63"/>
                <p:cNvSpPr/>
                <p:nvPr/>
              </p:nvSpPr>
              <p:spPr>
                <a:xfrm>
                  <a:off x="8577360" y="4919760"/>
                  <a:ext cx="288720" cy="161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39" name="CustomShape 64"/>
                <p:cNvSpPr/>
                <p:nvPr/>
              </p:nvSpPr>
              <p:spPr>
                <a:xfrm>
                  <a:off x="8621640" y="4935600"/>
                  <a:ext cx="198000" cy="1299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40" name="CustomShape 65"/>
                <p:cNvSpPr/>
                <p:nvPr/>
              </p:nvSpPr>
              <p:spPr>
                <a:xfrm>
                  <a:off x="8664480" y="4960800"/>
                  <a:ext cx="115560" cy="741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sp>
        <p:nvSpPr>
          <p:cNvPr id="341" name="PlaceHolder 66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240" cy="1139400"/>
          </a:xfrm>
          <a:prstGeom prst="rect">
            <a:avLst/>
          </a:prstGeom>
        </p:spPr>
        <p:txBody>
          <a:bodyPr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ccecff"/>
                </a:solidFill>
                <a:latin typeface="Arial"/>
              </a:rPr>
              <a:t>Click to edit Master title style</a:t>
            </a:r>
            <a:endParaRPr b="0" lang="ru-RU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2" name="PlaceHolder 67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Click to edit Master text styles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buClr>
                <a:srgbClr val="ccecff"/>
              </a:buClr>
              <a:buSzPct val="5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Second level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240">
              <a:lnSpc>
                <a:spcPct val="100000"/>
              </a:lnSpc>
              <a:spcBef>
                <a:spcPts val="400"/>
              </a:spcBef>
              <a:buClr>
                <a:srgbClr val="0088e4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Third level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240">
              <a:lnSpc>
                <a:spcPct val="100000"/>
              </a:lnSpc>
              <a:spcBef>
                <a:spcPts val="360"/>
              </a:spcBef>
              <a:buClr>
                <a:srgbClr val="afe1ff"/>
              </a:buClr>
              <a:buSzPct val="50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Fourth level</a:t>
            </a:r>
            <a:endParaRPr b="0" lang="ru-RU" sz="18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240">
              <a:lnSpc>
                <a:spcPct val="100000"/>
              </a:lnSpc>
              <a:spcBef>
                <a:spcPts val="360"/>
              </a:spcBef>
              <a:buClr>
                <a:srgbClr val="99ff99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Fifth level</a:t>
            </a:r>
            <a:endParaRPr b="0" lang="ru-RU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3" name="PlaceHolder 68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Click to edit Master text styles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buClr>
                <a:srgbClr val="ccecff"/>
              </a:buClr>
              <a:buSzPct val="50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Second level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240">
              <a:lnSpc>
                <a:spcPct val="100000"/>
              </a:lnSpc>
              <a:spcBef>
                <a:spcPts val="400"/>
              </a:spcBef>
              <a:buClr>
                <a:srgbClr val="0088e4"/>
              </a:buClr>
              <a:buFont typeface="Symbol" charset="2"/>
              <a:buChar char=""/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Third level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240">
              <a:lnSpc>
                <a:spcPct val="100000"/>
              </a:lnSpc>
              <a:spcBef>
                <a:spcPts val="360"/>
              </a:spcBef>
              <a:buClr>
                <a:srgbClr val="afe1ff"/>
              </a:buClr>
              <a:buSzPct val="50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Fourth level</a:t>
            </a:r>
            <a:endParaRPr b="0" lang="ru-RU" sz="18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240">
              <a:lnSpc>
                <a:spcPct val="100000"/>
              </a:lnSpc>
              <a:spcBef>
                <a:spcPts val="360"/>
              </a:spcBef>
              <a:buClr>
                <a:srgbClr val="99ff99"/>
              </a:buClr>
              <a:buFont typeface="Symbol" charset="2"/>
              <a:buChar char=""/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Fifth level</a:t>
            </a:r>
            <a:endParaRPr b="0" lang="ru-RU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4" name="PlaceHolder 69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 anchor="b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345" name="PlaceHolder 70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 anchor="b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346" name="PlaceHolder 71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73682975-436D-4CA7-B2C8-5E1157DFA55C}" type="slidenum">
              <a:rPr b="0" lang="ru-RU" sz="1400" spc="-1" strike="noStrike">
                <a:solidFill>
                  <a:srgbClr val="ffffff"/>
                </a:solidFill>
                <a:latin typeface="Arial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28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TextShape 1"/>
          <p:cNvSpPr txBox="1"/>
          <p:nvPr/>
        </p:nvSpPr>
        <p:spPr>
          <a:xfrm>
            <a:off x="611280" y="692280"/>
            <a:ext cx="7772040" cy="2910960"/>
          </a:xfrm>
          <a:prstGeom prst="rect">
            <a:avLst/>
          </a:prstGeom>
          <a:noFill/>
          <a:ln w="9360">
            <a:noFill/>
          </a:ln>
        </p:spPr>
        <p:txBody>
          <a:bodyPr anchor="b" anchorCtr="1">
            <a:noAutofit/>
          </a:bodyPr>
          <a:p>
            <a:pPr algn="ctr">
              <a:lnSpc>
                <a:spcPct val="100000"/>
              </a:lnSpc>
            </a:pPr>
            <a:r>
              <a:rPr b="1" i="1" lang="ru-RU" sz="5400" spc="-1" strike="noStrike">
                <a:solidFill>
                  <a:srgbClr val="99ff99"/>
                </a:solidFill>
                <a:latin typeface="Times New Roman"/>
              </a:rPr>
              <a:t>Правила безопасного поведения на водоёмах в летний период</a:t>
            </a:r>
            <a:endParaRPr b="0" lang="ru-RU" sz="5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TextShape 1"/>
          <p:cNvSpPr txBox="1"/>
          <p:nvPr/>
        </p:nvSpPr>
        <p:spPr>
          <a:xfrm>
            <a:off x="179280" y="189000"/>
            <a:ext cx="8784720" cy="518436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>
              <a:lnSpc>
                <a:spcPct val="80000"/>
              </a:lnSpc>
              <a:spcBef>
                <a:spcPts val="561"/>
              </a:spcBef>
            </a:pPr>
            <a:r>
              <a:rPr b="0" lang="ru-RU" sz="28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При длительном пребывании человека в   воде и при переохлаждении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могут возникнуть судороги. Чаще всего судороги охватывают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икроножные мышцы. В этой ситуации нужно сделать глубокий вдох,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погрузиться вертикально в воду с головой, выпрямить ноги, осуществить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захват руками больших пальцев ног и сильно потянуть на себя. 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Следует помнить, что работа сведённой мышцей ускоряет исчезновение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судорог.  Устранив судороги, нужно плыть к берегу, поскольку они могут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охватить мышцы снова. 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Если судороги охватили ноги и их не удалось ликвидировать, нужно лечь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на спину и плыть к берегу, работая руками. 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Если поражены руки, то работать нужно ногами. Главное в этой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ситуации заключается в мобилизации всех сил на выход из создавшегося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00"/>
              </a:spcBef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чрезвычайного положения, подавление страха и паники. 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 algn="ctr">
              <a:lnSpc>
                <a:spcPct val="80000"/>
              </a:lnSpc>
              <a:spcBef>
                <a:spcPts val="561"/>
              </a:spcBef>
            </a:pP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 algn="ctr">
              <a:lnSpc>
                <a:spcPct val="80000"/>
              </a:lnSpc>
              <a:spcBef>
                <a:spcPts val="561"/>
              </a:spcBef>
            </a:pPr>
            <a:r>
              <a:rPr b="1" i="1" lang="ru-RU" sz="2800" spc="-1" strike="noStrike">
                <a:solidFill>
                  <a:srgbClr val="ff0066"/>
                </a:solidFill>
                <a:latin typeface="Times New Roman"/>
              </a:rPr>
              <a:t>Будьте осторожны на воде!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 algn="ctr">
              <a:lnSpc>
                <a:spcPct val="80000"/>
              </a:lnSpc>
              <a:spcBef>
                <a:spcPts val="561"/>
              </a:spcBef>
            </a:pP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CustomShape 1"/>
          <p:cNvSpPr/>
          <p:nvPr/>
        </p:nvSpPr>
        <p:spPr>
          <a:xfrm>
            <a:off x="755640" y="125280"/>
            <a:ext cx="7632360" cy="7038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spAutoFit/>
          </a:bodyPr>
          <a:p>
            <a:pPr algn="ctr">
              <a:lnSpc>
                <a:spcPct val="100000"/>
              </a:lnSpc>
            </a:pPr>
            <a:r>
              <a:rPr b="1" i="1" lang="ru-RU" sz="3600" spc="-1" strike="noStrike">
                <a:solidFill>
                  <a:srgbClr val="ffff66"/>
                </a:solidFill>
                <a:latin typeface="Times New Roman"/>
              </a:rPr>
              <a:t>ЗАПРЕЩАЕТСЯ!</a:t>
            </a:r>
            <a:endParaRPr b="0" lang="ru-RU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1. Входить в воду разгорячённым (потным).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2. Заплывать за установленные знаки (ограждения участка, отведённого для купания).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3. Подплывать близко к моторным лодкам, баржам.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4. Купаться при высокой волне.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5. Прыгать с вышки, если вблизи от неё находятся другие пловцы.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6. Толкать товарища с вышки или с берега.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</p:txBody>
      </p:sp>
      <p:pic>
        <p:nvPicPr>
          <p:cNvPr id="399" name="Picture 5" descr="i"/>
          <p:cNvPicPr/>
          <p:nvPr/>
        </p:nvPicPr>
        <p:blipFill>
          <a:blip r:embed="rId1"/>
          <a:stretch/>
        </p:blipFill>
        <p:spPr>
          <a:xfrm>
            <a:off x="2987640" y="4508640"/>
            <a:ext cx="3246120" cy="2071440"/>
          </a:xfrm>
          <a:prstGeom prst="rect">
            <a:avLst/>
          </a:prstGeom>
          <a:ln>
            <a:noFill/>
          </a:ln>
        </p:spPr>
      </p:pic>
      <p:pic>
        <p:nvPicPr>
          <p:cNvPr id="400" name="Picture 6" descr="1271168634_buj"/>
          <p:cNvPicPr/>
          <p:nvPr/>
        </p:nvPicPr>
        <p:blipFill>
          <a:blip r:embed="rId2"/>
          <a:stretch/>
        </p:blipFill>
        <p:spPr>
          <a:xfrm>
            <a:off x="6859440" y="4365720"/>
            <a:ext cx="1746000" cy="2325240"/>
          </a:xfrm>
          <a:prstGeom prst="rect">
            <a:avLst/>
          </a:prstGeom>
          <a:ln>
            <a:noFill/>
          </a:ln>
        </p:spPr>
      </p:pic>
      <p:pic>
        <p:nvPicPr>
          <p:cNvPr id="401" name="Picture 7" descr="2429"/>
          <p:cNvPicPr/>
          <p:nvPr/>
        </p:nvPicPr>
        <p:blipFill>
          <a:blip r:embed="rId3"/>
          <a:stretch/>
        </p:blipFill>
        <p:spPr>
          <a:xfrm>
            <a:off x="250920" y="4292640"/>
            <a:ext cx="2381040" cy="2361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2" name="Picture 4" descr="Danger3"/>
          <p:cNvPicPr/>
          <p:nvPr/>
        </p:nvPicPr>
        <p:blipFill>
          <a:blip r:embed="rId1"/>
          <a:stretch/>
        </p:blipFill>
        <p:spPr>
          <a:xfrm>
            <a:off x="324000" y="189000"/>
            <a:ext cx="5116320" cy="6479640"/>
          </a:xfrm>
          <a:prstGeom prst="rect">
            <a:avLst/>
          </a:prstGeom>
          <a:ln>
            <a:noFill/>
          </a:ln>
        </p:spPr>
      </p:pic>
      <p:sp>
        <p:nvSpPr>
          <p:cNvPr id="403" name="TextShape 1"/>
          <p:cNvSpPr txBox="1"/>
          <p:nvPr/>
        </p:nvSpPr>
        <p:spPr>
          <a:xfrm>
            <a:off x="5724360" y="189000"/>
            <a:ext cx="3419280" cy="640836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 algn="ctr">
              <a:lnSpc>
                <a:spcPct val="100000"/>
              </a:lnSpc>
              <a:spcBef>
                <a:spcPts val="641"/>
              </a:spcBef>
            </a:pPr>
            <a:r>
              <a:rPr b="1" i="1" lang="ru-RU" sz="3200" spc="-1" strike="noStrike">
                <a:solidFill>
                  <a:srgbClr val="99ff99"/>
                </a:solidFill>
                <a:latin typeface="Times New Roman"/>
              </a:rPr>
              <a:t>Уважаемые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 algn="ctr">
              <a:lnSpc>
                <a:spcPct val="100000"/>
              </a:lnSpc>
              <a:spcBef>
                <a:spcPts val="641"/>
              </a:spcBef>
            </a:pPr>
            <a:r>
              <a:rPr b="1" i="1" lang="ru-RU" sz="3200" spc="-1" strike="noStrike">
                <a:solidFill>
                  <a:srgbClr val="99ff99"/>
                </a:solidFill>
                <a:latin typeface="Times New Roman"/>
              </a:rPr>
              <a:t>взрослые!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1" i="1" lang="ru-RU" sz="3200" spc="-1" strike="noStrike">
                <a:solidFill>
                  <a:srgbClr val="99ff99"/>
                </a:solidFill>
                <a:latin typeface="Times New Roman"/>
              </a:rPr>
              <a:t>Будьте бдительны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1" i="1" lang="ru-RU" sz="3200" spc="-1" strike="noStrike">
                <a:solidFill>
                  <a:srgbClr val="99ff99"/>
                </a:solidFill>
                <a:latin typeface="Times New Roman"/>
              </a:rPr>
              <a:t>в летний период с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1" i="1" lang="ru-RU" sz="3200" spc="-1" strike="noStrike">
                <a:solidFill>
                  <a:srgbClr val="99ff99"/>
                </a:solidFill>
                <a:latin typeface="Times New Roman"/>
              </a:rPr>
              <a:t>Вашими детьми на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1" i="1" lang="ru-RU" sz="3200" spc="-1" strike="noStrike">
                <a:solidFill>
                  <a:srgbClr val="99ff99"/>
                </a:solidFill>
                <a:latin typeface="Times New Roman"/>
              </a:rPr>
              <a:t>водоёмах, пляжах.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1" i="1" lang="ru-RU" sz="3200" spc="-1" strike="noStrike">
                <a:solidFill>
                  <a:srgbClr val="99ff99"/>
                </a:solidFill>
                <a:latin typeface="Times New Roman"/>
              </a:rPr>
              <a:t>Здоровье и жизнь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1" i="1" lang="ru-RU" sz="3200" spc="-1" strike="noStrike">
                <a:solidFill>
                  <a:srgbClr val="99ff99"/>
                </a:solidFill>
                <a:latin typeface="Times New Roman"/>
              </a:rPr>
              <a:t>детей в Ваших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1" i="1" lang="ru-RU" sz="3200" spc="-1" strike="noStrike">
                <a:solidFill>
                  <a:srgbClr val="99ff99"/>
                </a:solidFill>
                <a:latin typeface="Times New Roman"/>
              </a:rPr>
              <a:t>руках!</a:t>
            </a: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endParaRPr b="0" lang="ru-RU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TextShape 1"/>
          <p:cNvSpPr txBox="1"/>
          <p:nvPr/>
        </p:nvSpPr>
        <p:spPr>
          <a:xfrm>
            <a:off x="324000" y="404640"/>
            <a:ext cx="8540280" cy="525600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>
              <a:lnSpc>
                <a:spcPct val="80000"/>
              </a:lnSpc>
              <a:spcBef>
                <a:spcPts val="479"/>
              </a:spcBef>
            </a:pPr>
            <a:r>
              <a:rPr b="1" lang="ru-RU" sz="2400" spc="-1" strike="noStrike">
                <a:solidFill>
                  <a:srgbClr val="00ccff"/>
                </a:solidFill>
                <a:latin typeface="Times New Roman"/>
              </a:rPr>
              <a:t>             </a:t>
            </a:r>
            <a:r>
              <a:rPr b="1" lang="ru-RU" sz="2000" spc="-1" strike="noStrike">
                <a:solidFill>
                  <a:srgbClr val="99ff99"/>
                </a:solidFill>
                <a:latin typeface="Times New Roman"/>
              </a:rPr>
              <a:t>С наступлением жаркой погоды и сезона летних отпусков каждый горожанин стремится на природу, чтобы искупаться раз -другой в подходящем водоёме. Но нередко обычное купание оборачивается трагедией. Главной причиной возникновения несчастных случаев на воде можно назвать отсутствие культуры безопасности у населения и незнание простейших правил поведения на воде. Знание правил и умение оказать первую помощь пострадавшему необходимы для каждого отдыхающего.</a:t>
            </a:r>
            <a:endParaRPr b="0" lang="ru-RU" sz="20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385" name="Picture 4" descr="32"/>
          <p:cNvPicPr/>
          <p:nvPr/>
        </p:nvPicPr>
        <p:blipFill>
          <a:blip r:embed="rId1"/>
          <a:stretch/>
        </p:blipFill>
        <p:spPr>
          <a:xfrm>
            <a:off x="1476360" y="2565360"/>
            <a:ext cx="6264000" cy="4032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TextShape 1"/>
          <p:cNvSpPr txBox="1"/>
          <p:nvPr/>
        </p:nvSpPr>
        <p:spPr>
          <a:xfrm>
            <a:off x="457200" y="277920"/>
            <a:ext cx="8229240" cy="558360"/>
          </a:xfrm>
          <a:prstGeom prst="rect">
            <a:avLst/>
          </a:prstGeom>
          <a:noFill/>
          <a:ln w="9360">
            <a:noFill/>
          </a:ln>
        </p:spPr>
        <p:txBody>
          <a:bodyPr anchor="ctr" anchorCtr="1">
            <a:noAutofit/>
          </a:bodyPr>
          <a:p>
            <a:pPr algn="ctr">
              <a:lnSpc>
                <a:spcPct val="100000"/>
              </a:lnSpc>
            </a:pPr>
            <a:r>
              <a:rPr b="1" i="1" lang="ru-RU" sz="2800" spc="-1" strike="noStrike">
                <a:solidFill>
                  <a:srgbClr val="ff9900"/>
                </a:solidFill>
                <a:latin typeface="Times New Roman"/>
              </a:rPr>
              <a:t>Правила безопасного поведения на водоёмах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7" name="TextShape 2"/>
          <p:cNvSpPr txBox="1"/>
          <p:nvPr/>
        </p:nvSpPr>
        <p:spPr>
          <a:xfrm>
            <a:off x="0" y="836640"/>
            <a:ext cx="9143640" cy="568764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Купаться следует в специально оборудованных местах: пляжах, бассейнах, купальнях.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Не входите в воду в состоянии алкогольного опьянения. Алкоголь блокирует нормальную деятельность головного мозга.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В воде следует находиться не более 10-15 минут. При переохлаждении тела могут возникнуть судороги.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При судорогах помогает укалывание любым острым предметом (булавка, щепка, острый камень и др.).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Не подплывайте близко к идущим судам. Вблизи идущего теплохода возникает течение, которое может затянуть под винт.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Опасно прыгать или нырять в воду в неизвестном месте - можно удариться головой о грунт, корягу, сваю и т.п., сломать шейные позвонки, потерять сознание и погибнуть.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Не допускайте грубых игр на воде. Нельзя подплывать под купающихся, «топить», подавать ложные сигналы о помощи и др.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TextShape 1"/>
          <p:cNvSpPr txBox="1"/>
          <p:nvPr/>
        </p:nvSpPr>
        <p:spPr>
          <a:xfrm>
            <a:off x="0" y="260280"/>
            <a:ext cx="8964360" cy="640836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Не оставляйте возле воды малышей без присмотра. Они могут оступиться, упасть, захлебнуться водой или попасть в яму.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Очень осторожно плавайте на надувных матрасах и надувных игрушках. Ветром или течением их может отнести далеко от берега, а волной - захлестнуть, из них может выйти воздух, что может привести к потере плавучести.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Не используйте гребные и моторные плавсредства, водные велосипеды и мотоциклы в зонах пляжей, в общественных местах купания при отсутствии буйкового ограждения пляжной зоны и в границах этой зоны.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Не заплывайте в зону акватории, где передвигаются катера и гидроциклы. Вы рискуете пострадать от действий недисциплинированного или невнимательного владельца скоростного моторного плавсредства.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479"/>
              </a:spcBef>
            </a:pP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TextShape 1"/>
          <p:cNvSpPr txBox="1"/>
          <p:nvPr/>
        </p:nvSpPr>
        <p:spPr>
          <a:xfrm>
            <a:off x="457200" y="277920"/>
            <a:ext cx="8229240" cy="1139400"/>
          </a:xfrm>
          <a:prstGeom prst="rect">
            <a:avLst/>
          </a:prstGeom>
          <a:noFill/>
          <a:ln w="9360">
            <a:noFill/>
          </a:ln>
        </p:spPr>
        <p:txBody>
          <a:bodyPr anchor="ctr" anchorCtr="1">
            <a:noAutofit/>
          </a:bodyPr>
          <a:p>
            <a:pPr algn="ctr">
              <a:lnSpc>
                <a:spcPct val="100000"/>
              </a:lnSpc>
            </a:pPr>
            <a:r>
              <a:rPr b="1" i="1" lang="ru-RU" sz="2800" spc="-1" strike="noStrike">
                <a:solidFill>
                  <a:srgbClr val="ffff66"/>
                </a:solidFill>
                <a:latin typeface="Times New Roman"/>
              </a:rPr>
              <a:t>ПРАВИЛА ОКАЗАНИЯ ПЕРВОЙ ПОМОЩИ ПОСТРАДАВШЕМУ НА ВОДЕ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0" name="TextShape 2"/>
          <p:cNvSpPr txBox="1"/>
          <p:nvPr/>
        </p:nvSpPr>
        <p:spPr>
          <a:xfrm>
            <a:off x="0" y="1341360"/>
            <a:ext cx="9143640" cy="478440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Нижним краем грудной клетки пострадавшего кладут на бедро согнутой в колене ноги так, чтобы голова была ниже туловища.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Обернув палец платком или тканью, очищают рот от ила, песка, грязи и, энергично надавливая на корпус, выдавливают воду из дыхательных путей и желудка.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При отсутствии дыхания приступают к искусственному по способу изо рта в рот или изо рта в нос.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Тело должно лежать на твёрдой поверхности, а голова должна быть запрокинута (чтобы воздух попадал в лёгкие, а не в желудок).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Воздух выдыхают в рот пострадавшему через марлю или платок. Частота выдохов - 17 раз в минуту.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8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При остановке сердца искусственное дыхание чередуют с непрямым массажем сердца, надавливая на грудину 3 - 4 раза между вдохами. Лучше это делать вдвоём.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TextShape 1"/>
          <p:cNvSpPr txBox="1"/>
          <p:nvPr/>
        </p:nvSpPr>
        <p:spPr>
          <a:xfrm>
            <a:off x="457200" y="277920"/>
            <a:ext cx="8229240" cy="1139400"/>
          </a:xfrm>
          <a:prstGeom prst="rect">
            <a:avLst/>
          </a:prstGeom>
          <a:noFill/>
          <a:ln w="9360">
            <a:noFill/>
          </a:ln>
        </p:spPr>
        <p:txBody>
          <a:bodyPr anchor="ctr" anchorCtr="1">
            <a:noAutofit/>
          </a:bodyPr>
          <a:p>
            <a:pPr algn="ctr">
              <a:lnSpc>
                <a:spcPct val="100000"/>
              </a:lnSpc>
            </a:pPr>
            <a:r>
              <a:rPr b="1" i="1" lang="ru-RU" sz="2800" spc="-1" strike="noStrike">
                <a:solidFill>
                  <a:srgbClr val="ffff66"/>
                </a:solidFill>
                <a:latin typeface="Times New Roman"/>
              </a:rPr>
              <a:t>ПРАВИЛА ПЕРВОЙ ПОМОЩИ ПРИ ТЕПЛОВОМ ИЛИ СОЛНЕЧНОМ УДАРЕ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2" name="TextShape 2"/>
          <p:cNvSpPr txBox="1"/>
          <p:nvPr/>
        </p:nvSpPr>
        <p:spPr>
          <a:xfrm>
            <a:off x="457200" y="1600200"/>
            <a:ext cx="8686440" cy="506844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 algn="ctr">
              <a:lnSpc>
                <a:spcPct val="90000"/>
              </a:lnSpc>
              <a:spcBef>
                <a:spcPts val="561"/>
              </a:spcBef>
            </a:pPr>
            <a:r>
              <a:rPr b="1" i="1" lang="ru-RU" sz="2800" spc="-1" strike="noStrike">
                <a:solidFill>
                  <a:srgbClr val="ff9900"/>
                </a:solidFill>
                <a:latin typeface="Times New Roman"/>
              </a:rPr>
              <a:t>Солнечный удар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 algn="ctr">
              <a:lnSpc>
                <a:spcPct val="90000"/>
              </a:lnSpc>
              <a:spcBef>
                <a:spcPts val="561"/>
              </a:spcBef>
            </a:pP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Наиболее опасно пребывание на солнце с 11 до 17 часов дня. В это время риск перегрева максимален.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В жаркое время суток старайтесь больше находиться в тени. Избегайте прямых солнечных лучей.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Обязательно наденьте головной убор.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Пейте много жидкости, лучше минеральной воды (не менее 2 литров в день).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400" spc="-1" strike="noStrike">
                <a:solidFill>
                  <a:srgbClr val="99ff99"/>
                </a:solidFill>
                <a:latin typeface="Times New Roman"/>
              </a:rPr>
              <a:t>После длительного пребывания на солнце входить в воду следует постепенно, чтобы тело привыкло к прохладной воде.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TextShape 1"/>
          <p:cNvSpPr txBox="1"/>
          <p:nvPr/>
        </p:nvSpPr>
        <p:spPr>
          <a:xfrm>
            <a:off x="0" y="476280"/>
            <a:ext cx="9143640" cy="612108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343080" indent="-342720" algn="ctr">
              <a:lnSpc>
                <a:spcPct val="90000"/>
              </a:lnSpc>
              <a:spcBef>
                <a:spcPts val="561"/>
              </a:spcBef>
            </a:pPr>
            <a:r>
              <a:rPr b="1" i="1" lang="ru-RU" sz="2800" spc="-1" strike="noStrike">
                <a:solidFill>
                  <a:srgbClr val="ff9900"/>
                </a:solidFill>
                <a:latin typeface="Times New Roman"/>
              </a:rPr>
              <a:t>Тепловой удар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 algn="ctr">
              <a:lnSpc>
                <a:spcPct val="90000"/>
              </a:lnSpc>
              <a:spcBef>
                <a:spcPts val="561"/>
              </a:spcBef>
            </a:pP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Немедленно поместите пострадавшего в тень или перенесите его в прохладное помещение.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Снимите одежду с верхней половины тела и уложите на спину, немного приподняв голову.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Положите на голову холодный компресс.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Оберните тело мокрой простыней или опрыскайте прохладной водой.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 </a:t>
            </a: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Дайте пострадавшему обильное питье.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При обморочном состоянии поднесите к носу вату, смоченную нашатырным спиртом.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b="1" i="1" lang="ru-RU" sz="2800" spc="-1" strike="noStrike">
                <a:solidFill>
                  <a:srgbClr val="99ff99"/>
                </a:solidFill>
                <a:latin typeface="Times New Roman"/>
              </a:rPr>
              <a:t>При необходимости, вызовите врача.</a:t>
            </a:r>
            <a:endParaRPr b="0" lang="ru-RU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4" name="Picture 4" descr="127"/>
          <p:cNvPicPr/>
          <p:nvPr/>
        </p:nvPicPr>
        <p:blipFill>
          <a:blip r:embed="rId1"/>
          <a:stretch/>
        </p:blipFill>
        <p:spPr>
          <a:xfrm>
            <a:off x="127080" y="488880"/>
            <a:ext cx="8889480" cy="58798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CustomShape 1"/>
          <p:cNvSpPr/>
          <p:nvPr/>
        </p:nvSpPr>
        <p:spPr>
          <a:xfrm>
            <a:off x="179280" y="274680"/>
            <a:ext cx="8424360" cy="45115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1" i="1" lang="ru-RU" sz="1800" spc="-1" strike="noStrike">
                <a:solidFill>
                  <a:srgbClr val="99ff99"/>
                </a:solidFill>
                <a:latin typeface="Times New Roman"/>
              </a:rPr>
              <a:t>      </a:t>
            </a:r>
            <a:r>
              <a:rPr b="1" i="1" lang="ru-RU" sz="2800" spc="-1" strike="noStrike">
                <a:solidFill>
                  <a:srgbClr val="ff9900"/>
                </a:solidFill>
                <a:latin typeface="Times New Roman"/>
              </a:rPr>
              <a:t>Как вести себя на воде в летний период?</a:t>
            </a:r>
            <a:endParaRPr b="0" lang="ru-RU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       </a:t>
            </a:r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Независимо от вида водоёма будь то море, река, озеро, пруд и места купания: на пляже, в бассейне, в походе каждый человек должен знать и неукоснительно соблюдать правила поведения и меры безопасности на воде. </a:t>
            </a:r>
            <a:br/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        Купаться лучше утром или вечером, когда солнце греет, но нет опасности перегрева. Температура воды должна быть не ниже 18-19 градусов, температура воздуха - 20-25 градусов. Продолжительность купания зависит от температуры воздуха и воды, от влажности воздуха и силы ветра. </a:t>
            </a:r>
            <a:br/>
            <a:r>
              <a:rPr b="1" i="1" lang="ru-RU" sz="2000" spc="-1" strike="noStrike">
                <a:solidFill>
                  <a:srgbClr val="99ff99"/>
                </a:solidFill>
                <a:latin typeface="Times New Roman"/>
              </a:rPr>
              <a:t>          Наиболее благоприятные условия купания - ясная безветренная погода, температура воздуха 25 и более градусов. </a:t>
            </a:r>
            <a:br/>
            <a:endParaRPr b="0" lang="ru-RU" sz="2000" spc="-1" strike="noStrike">
              <a:latin typeface="Arial"/>
            </a:endParaRPr>
          </a:p>
        </p:txBody>
      </p:sp>
      <p:pic>
        <p:nvPicPr>
          <p:cNvPr id="396" name="Picture 7" descr="0008-004-Osnovnye-pravila-povedenija-pri-kupanii-na-vode"/>
          <p:cNvPicPr/>
          <p:nvPr/>
        </p:nvPicPr>
        <p:blipFill>
          <a:blip r:embed="rId1"/>
          <a:stretch/>
        </p:blipFill>
        <p:spPr>
          <a:xfrm>
            <a:off x="6012000" y="4292640"/>
            <a:ext cx="2952360" cy="2215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76</TotalTime>
  <Application>LibreOffice/6.4.4.2$Linux_X86_64 LibreOffice_project/40$Build-2</Application>
  <Words>857</Words>
  <Paragraphs>84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2013-06-05T15:26:46Z</dcterms:created>
  <dc:creator>admin</dc:creator>
  <dc:description/>
  <dc:language>ru-RU</dc:language>
  <cp:lastModifiedBy/>
  <dcterms:modified xsi:type="dcterms:W3CDTF">2022-04-01T15:01:52Z</dcterms:modified>
  <cp:revision>4</cp:revision>
  <dc:subject/>
  <dc:title>Правила безопасного поведения на водоёмах в летний период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12</vt:i4>
  </property>
</Properties>
</file>