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57" r:id="rId4"/>
    <p:sldId id="284" r:id="rId5"/>
    <p:sldId id="259" r:id="rId6"/>
    <p:sldId id="282" r:id="rId7"/>
    <p:sldId id="260" r:id="rId8"/>
    <p:sldId id="263" r:id="rId9"/>
    <p:sldId id="283" r:id="rId10"/>
    <p:sldId id="285" r:id="rId11"/>
    <p:sldId id="286" r:id="rId12"/>
    <p:sldId id="287" r:id="rId13"/>
    <p:sldId id="288" r:id="rId14"/>
    <p:sldId id="289" r:id="rId15"/>
    <p:sldId id="264" r:id="rId16"/>
    <p:sldId id="268" r:id="rId17"/>
    <p:sldId id="290" r:id="rId18"/>
    <p:sldId id="292" r:id="rId19"/>
    <p:sldId id="291" r:id="rId20"/>
    <p:sldId id="272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DF233-4878-438A-8DC5-4988A59CA655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FBC5A-49BA-4E1D-A5E6-3BB3D639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FBC5A-49BA-4E1D-A5E6-3BB3D63953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1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208912" cy="23012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6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6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6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6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800" dirty="0">
                <a:effectLst/>
                <a:ea typeface="Calibri"/>
                <a:cs typeface="Times New Roman"/>
              </a:rPr>
              <a:t/>
            </a:r>
            <a:br>
              <a:rPr lang="ru-RU" sz="4800" dirty="0">
                <a:effectLst/>
                <a:ea typeface="Calibri"/>
                <a:cs typeface="Times New Roman"/>
              </a:rPr>
            </a:br>
            <a:r>
              <a:rPr lang="ru-RU" sz="5300" dirty="0" smtClean="0">
                <a:solidFill>
                  <a:schemeClr val="bg1"/>
                </a:solidFill>
                <a:effectLst/>
                <a:latin typeface="Cambria Math" pitchFamily="18" charset="0"/>
                <a:ea typeface="Cambria Math" pitchFamily="18" charset="0"/>
                <a:cs typeface="Times New Roman"/>
              </a:rPr>
              <a:t>КВЕСТ -ИГРА</a:t>
            </a:r>
            <a:endParaRPr lang="ru-RU" sz="53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632848" cy="273630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ПОЗНАВАТЕЛЬНАЯ ИГРА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«ПУТЕШЕСТВИЕ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 СТРАНУ ФИНАНСОВ»</a:t>
            </a:r>
            <a:endParaRPr lang="ru-RU" sz="4800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РЕБУС  </a:t>
            </a:r>
            <a:r>
              <a:rPr lang="ru-RU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ru-RU" dirty="0"/>
          </a:p>
        </p:txBody>
      </p:sp>
      <p:pic>
        <p:nvPicPr>
          <p:cNvPr id="4" name="Рисунок 3" descr="C:\Users\User\Desktop\7f59df776caad9209250507f899578155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87954"/>
            <a:ext cx="7416824" cy="2397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68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РЕБУС  </a:t>
            </a:r>
            <a:r>
              <a:rPr lang="ru-RU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3</a:t>
            </a:r>
            <a:endParaRPr lang="ru-RU" dirty="0"/>
          </a:p>
        </p:txBody>
      </p:sp>
      <p:pic>
        <p:nvPicPr>
          <p:cNvPr id="3" name="Рисунок 2" descr="C:\Users\User\Desktop\4a247054e5c0262f553d29ac2a9e288a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57462"/>
            <a:ext cx="7056784" cy="2671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58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РЕБУС  </a:t>
            </a:r>
            <a:r>
              <a:rPr lang="ru-RU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4</a:t>
            </a:r>
            <a:endParaRPr lang="ru-RU" dirty="0"/>
          </a:p>
        </p:txBody>
      </p:sp>
      <p:pic>
        <p:nvPicPr>
          <p:cNvPr id="3" name="Рисунок 2" descr="C:\Users\User\Desktop\Без названия (7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19337"/>
            <a:ext cx="7128792" cy="2837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7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РЕБУС  </a:t>
            </a:r>
            <a:r>
              <a:rPr lang="ru-RU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5</a:t>
            </a:r>
            <a:endParaRPr lang="ru-RU" dirty="0"/>
          </a:p>
        </p:txBody>
      </p:sp>
      <p:pic>
        <p:nvPicPr>
          <p:cNvPr id="3" name="Рисунок 2" descr="C:\Users\User\Desktop\851bf16fc29217e6e679eec511bcd1bc3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34481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539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РЕБУС  </a:t>
            </a:r>
            <a:r>
              <a:rPr lang="ru-RU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6</a:t>
            </a:r>
            <a:endParaRPr lang="ru-RU" dirty="0"/>
          </a:p>
        </p:txBody>
      </p:sp>
      <p:pic>
        <p:nvPicPr>
          <p:cNvPr id="3" name="Рисунок 2" descr="C:\Users\User\Desktop\image0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4102"/>
            <a:ext cx="7272808" cy="281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81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11560" y="1052736"/>
            <a:ext cx="7848872" cy="1714500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СТАНЦИЯ № 4</a:t>
            </a:r>
          </a:p>
          <a:p>
            <a:pPr marL="36576" indent="0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«ЗАДАЧИ  ГНОМА  ЭКОНОМА» </a:t>
            </a:r>
            <a:endParaRPr lang="ru-RU" sz="4400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:\Users\User\Desktop\image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1230" r="37555" b="13327"/>
          <a:stretch/>
        </p:blipFill>
        <p:spPr bwMode="auto">
          <a:xfrm>
            <a:off x="5292080" y="3429000"/>
            <a:ext cx="3384376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27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ЗАДАЧА – РАЗМИНКА </a:t>
            </a:r>
            <a:endParaRPr lang="ru-RU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marL="36576" indent="0">
              <a:spcAft>
                <a:spcPts val="1200"/>
              </a:spcAft>
              <a:buNone/>
            </a:pPr>
            <a:r>
              <a:rPr lang="ru-RU" sz="44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Вы </a:t>
            </a:r>
            <a:r>
              <a:rPr lang="ru-RU" sz="4400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пришли на оптовый рынок. Розничная цена конфет – 40 рублей, а оптовая – на 15 % ниже. Сколько вы сэкономите денег при покупке 5 кг конфет?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5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501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Друзья  Сергей и Андрей сделали вклады на год в двух разных банках.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Сергей под 9% годовых с потерей процентов в случае досрочного закрытия вклада, а Андрей – под 6% годовых, но с сохранением  процентов в случае досрочного закрытия вклада. Через год при закрытии  своих вкладов  они получили равные суммы  денег. Сколько  денег положил в банк каждый из друзей, если общая сумма вкладов   была равна 1 200 000 рублей?</a:t>
            </a:r>
            <a:endParaRPr lang="ru-RU" sz="2800" dirty="0">
              <a:solidFill>
                <a:srgbClr val="FFFF00"/>
              </a:solidFill>
              <a:effectLst/>
              <a:latin typeface="Cambria Math" pitchFamily="18" charset="0"/>
              <a:ea typeface="Cambria Math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526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08912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Бабушка Коли, живущая  в другом городе, перевела Коле на день рождения денежные средства на подарок. Она заплатила банку комиссию за перевод в размере 1,15% от суммы перевода. Коля решил потратить, полученные от бабушки  денежные средства на солдатиков. Если был  Коля купил 7 солдатиков, то у него осталось бы 180 рублей. Для покупки 9 солдатиков ему не хватало 240 рублей. Сколько денег за перевод заплатила бабушка Коли? Ответ округлить до сотых.</a:t>
            </a:r>
            <a:endParaRPr lang="ru-RU" sz="2800" dirty="0">
              <a:solidFill>
                <a:srgbClr val="FFFF00"/>
              </a:solidFill>
              <a:effectLst/>
              <a:latin typeface="Cambria Math" pitchFamily="18" charset="0"/>
              <a:ea typeface="Cambria Math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7633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539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Фактическая выплата страхового возмещения  при повреждении загородного дома по системе пропорциональной  ответственности равна  1 200  000 рублей, что составило 60% от ущерба  и 80% от страховой суммы. Определите, какую величину составляли: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А. Действительная сумма загородного дома.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Б. Страховая  сумма, зафиксированная в договоре.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В. Величина ущерба от страхового случая.</a:t>
            </a:r>
            <a:endParaRPr lang="ru-RU" sz="2800" dirty="0">
              <a:solidFill>
                <a:srgbClr val="FFFF00"/>
              </a:solidFill>
              <a:effectLst/>
              <a:latin typeface="Cambria Math" pitchFamily="18" charset="0"/>
              <a:ea typeface="Cambria Math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482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768752" cy="466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КОШЕЛЁК</a:t>
            </a:r>
            <a:endParaRPr lang="ru-RU" sz="4800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 descr="C:\Users\User\Desktop\финансик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80720" cy="46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kartinka-spasibo-za-ig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9127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     </a:t>
            </a:r>
            <a:r>
              <a:rPr lang="ru-RU" sz="4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МОЛОДЦЫ!!!</a:t>
            </a:r>
            <a:endParaRPr lang="ru-RU" sz="48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583837"/>
            <a:ext cx="5335488" cy="18263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980728"/>
            <a:ext cx="7344816" cy="165618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52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/>
              </a:rPr>
              <a:t>ЖЕЛАЮ ФИНАНСОВОГО БЛАГОПОЛУЧИЯ!</a:t>
            </a:r>
          </a:p>
          <a:p>
            <a:endParaRPr lang="ru-RU" dirty="0"/>
          </a:p>
        </p:txBody>
      </p:sp>
      <p:pic>
        <p:nvPicPr>
          <p:cNvPr id="15364" name="Picture 4" descr="C:\Users\User\Desktop\дер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62808"/>
            <a:ext cx="640871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188" y="1772816"/>
            <a:ext cx="7763220" cy="18263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/>
                <a:latin typeface="Cambria Math" pitchFamily="18" charset="0"/>
                <a:ea typeface="Cambria Math" pitchFamily="18" charset="0"/>
              </a:rPr>
              <a:t>ЕСЛИ ФИНАНСЫ ПОЮТ РОМАНСЫ- ПОДЫГРАТЬ ИМ НАДО</a:t>
            </a:r>
            <a:endParaRPr lang="ru-RU" dirty="0">
              <a:solidFill>
                <a:srgbClr val="FFFF0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160337"/>
            <a:ext cx="6629400" cy="1066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ДЕВИЗ:</a:t>
            </a:r>
            <a:endParaRPr lang="ru-RU" sz="32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AutoShape 2" descr="Финансы поют романсы... | ЖЕНЩИНА 30+ | Яндекс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Финансы поют романсы... | ЖЕНЩИНА 30+ | Яндекс Дзе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61206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>
                <a:solidFill>
                  <a:srgbClr val="FFFF00"/>
                </a:solidFill>
                <a:latin typeface="Times New Roman"/>
                <a:ea typeface="Times New Roman"/>
              </a:rPr>
              <a:t>Станция №1  </a:t>
            </a:r>
            <a:r>
              <a:rPr lang="ru-RU" sz="4800" b="1" i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ru-RU" sz="4800" b="1" i="1" dirty="0" smtClean="0">
                <a:solidFill>
                  <a:srgbClr val="FFFF00"/>
                </a:solidFill>
                <a:latin typeface="Times New Roman"/>
                <a:ea typeface="Times New Roman"/>
              </a:rPr>
            </a:br>
            <a:r>
              <a:rPr lang="ru-RU" sz="4800" b="1" i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«</a:t>
            </a:r>
            <a:r>
              <a:rPr lang="ru-RU" sz="4800" b="1" i="1" dirty="0">
                <a:solidFill>
                  <a:srgbClr val="FFFF00"/>
                </a:solidFill>
                <a:latin typeface="Times New Roman"/>
                <a:ea typeface="Times New Roman"/>
              </a:rPr>
              <a:t>Получение лицензии»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Picture 3" descr="C:\Users\User\Desktop\images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065337"/>
            <a:ext cx="5940425" cy="323587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0429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Segoe UI Semilight" pitchFamily="34" charset="0"/>
              </a:rPr>
              <a:t>НАЙДИ </a:t>
            </a:r>
            <a:r>
              <a:rPr lang="ru-RU" sz="32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Segoe UI Semilight" pitchFamily="34" charset="0"/>
              </a:rPr>
              <a:t> ЭКОНОМИЧЕСКИЕ </a:t>
            </a:r>
            <a:r>
              <a:rPr lang="ru-RU" sz="3200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Segoe UI Semilight" pitchFamily="34" charset="0"/>
              </a:rPr>
              <a:t>ТЕРМИНЫ</a:t>
            </a:r>
            <a:r>
              <a:rPr lang="ru-RU" sz="32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sz="3200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104456" cy="4525963"/>
          </a:xfrm>
        </p:spPr>
        <p:txBody>
          <a:bodyPr>
            <a:normAutofit fontScale="85000" lnSpcReduction="20000"/>
          </a:bodyPr>
          <a:lstStyle/>
          <a:p>
            <a:pPr marL="36576" indent="0">
              <a:spcAft>
                <a:spcPts val="0"/>
              </a:spcAft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Настоящий риск с деньгами!</a:t>
            </a:r>
          </a:p>
          <a:p>
            <a:pPr marL="36576" indent="0">
              <a:spcAft>
                <a:spcPts val="0"/>
              </a:spcAft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Можно их держать в копилке</a:t>
            </a:r>
          </a:p>
          <a:p>
            <a:pPr marL="36576" indent="0">
              <a:spcAft>
                <a:spcPts val="0"/>
              </a:spcAft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На постройку лесопилки.</a:t>
            </a:r>
          </a:p>
          <a:p>
            <a:pPr marL="36576" indent="0">
              <a:spcAft>
                <a:spcPts val="0"/>
              </a:spcAft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Можно в доллары вложить,</a:t>
            </a:r>
          </a:p>
          <a:p>
            <a:pPr marL="36576" indent="0">
              <a:spcAft>
                <a:spcPts val="0"/>
              </a:spcAft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Чтоб потом богаче жить.</a:t>
            </a:r>
          </a:p>
          <a:p>
            <a:pPr marL="36576" indent="0">
              <a:spcAft>
                <a:spcPts val="0"/>
              </a:spcAft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Кто-то держит деньги в Банке,</a:t>
            </a:r>
          </a:p>
          <a:p>
            <a:pPr marL="36576" indent="0">
              <a:spcAft>
                <a:spcPts val="0"/>
              </a:spcAft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Кто-то их в консервной банке</a:t>
            </a:r>
          </a:p>
          <a:p>
            <a:pPr marL="36576" indent="0">
              <a:spcAft>
                <a:spcPts val="0"/>
              </a:spcAft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Зарывает под сосной на окраине лесной.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04456" cy="45259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1800"/>
              </a:spcBef>
              <a:buClr>
                <a:srgbClr val="4F81BD"/>
              </a:buClr>
              <a:buSzPct val="70000"/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Что ж, они, наверно, правы…</a:t>
            </a:r>
          </a:p>
          <a:p>
            <a:pPr marL="0" lvl="0" indent="0">
              <a:lnSpc>
                <a:spcPct val="115000"/>
              </a:lnSpc>
              <a:spcBef>
                <a:spcPts val="1800"/>
              </a:spcBef>
              <a:buClr>
                <a:srgbClr val="4F81BD"/>
              </a:buClr>
              <a:buSzPct val="70000"/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Только лучше для державы,</a:t>
            </a:r>
          </a:p>
          <a:p>
            <a:pPr marL="0" lvl="0" indent="0">
              <a:lnSpc>
                <a:spcPct val="115000"/>
              </a:lnSpc>
              <a:spcBef>
                <a:spcPts val="1800"/>
              </a:spcBef>
              <a:buClr>
                <a:srgbClr val="4F81BD"/>
              </a:buClr>
              <a:buSzPct val="70000"/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Если ты куешь успех.</a:t>
            </a:r>
          </a:p>
          <a:p>
            <a:pPr marL="0" lvl="0" indent="0">
              <a:lnSpc>
                <a:spcPct val="115000"/>
              </a:lnSpc>
              <a:spcBef>
                <a:spcPts val="1800"/>
              </a:spcBef>
              <a:buClr>
                <a:srgbClr val="4F81BD"/>
              </a:buClr>
              <a:buSzPct val="70000"/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Если доллары в работе,</a:t>
            </a:r>
          </a:p>
          <a:p>
            <a:pPr marL="0" lvl="0" indent="0">
              <a:lnSpc>
                <a:spcPct val="115000"/>
              </a:lnSpc>
              <a:spcBef>
                <a:spcPts val="1800"/>
              </a:spcBef>
              <a:buClr>
                <a:srgbClr val="4F81BD"/>
              </a:buClr>
              <a:buSzPct val="70000"/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То владелец их в почете</a:t>
            </a:r>
          </a:p>
          <a:p>
            <a:pPr marL="0" lvl="0" indent="0">
              <a:lnSpc>
                <a:spcPct val="115000"/>
              </a:lnSpc>
              <a:spcBef>
                <a:spcPts val="1800"/>
              </a:spcBef>
              <a:buClr>
                <a:srgbClr val="4F81BD"/>
              </a:buClr>
              <a:buSzPct val="70000"/>
              <a:buNone/>
            </a:pPr>
            <a:r>
              <a:rPr lang="ru-RU" sz="2800" dirty="0">
                <a:latin typeface="Cambria Math" pitchFamily="18" charset="0"/>
                <a:ea typeface="Cambria Math" pitchFamily="18" charset="0"/>
                <a:cs typeface="Times New Roman"/>
              </a:rPr>
              <a:t>И страна богаче всех.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8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463" y="764704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900" dirty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  <a:cs typeface="Segoe UI Semilight" pitchFamily="34" charset="0"/>
              </a:rPr>
              <a:t> </a:t>
            </a:r>
            <a:r>
              <a:rPr lang="ru-RU" sz="49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Segoe UI Semilight" pitchFamily="34" charset="0"/>
              </a:rPr>
              <a:t>СТАНЦИЯ № </a:t>
            </a:r>
            <a:r>
              <a:rPr lang="ru-RU" sz="49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Segoe UI Semilight" pitchFamily="34" charset="0"/>
              </a:rPr>
              <a:t>1 </a:t>
            </a:r>
            <a:r>
              <a:rPr lang="ru-RU" sz="4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9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«ПОЛУЧЕНИЕ ЛИЦЕНЗИИ» </a:t>
            </a:r>
            <a:endParaRPr lang="ru-RU" sz="49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3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99" y="2204864"/>
            <a:ext cx="6984776" cy="368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74638"/>
            <a:ext cx="74168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/>
                <a:ea typeface="Times New Roman"/>
              </a:rPr>
              <a:t/>
            </a:r>
            <a:br>
              <a:rPr lang="ru-RU" sz="4800" dirty="0" smtClean="0">
                <a:latin typeface="Times New Roman"/>
                <a:ea typeface="Times New Roman"/>
              </a:rPr>
            </a:br>
            <a:r>
              <a:rPr lang="ru-RU" sz="4800" dirty="0">
                <a:latin typeface="Times New Roman"/>
                <a:ea typeface="Times New Roman"/>
              </a:rPr>
              <a:t/>
            </a:r>
            <a:br>
              <a:rPr lang="ru-RU" sz="4800" dirty="0">
                <a:latin typeface="Times New Roman"/>
                <a:ea typeface="Times New Roman"/>
              </a:rPr>
            </a:br>
            <a:r>
              <a:rPr lang="ru-RU" sz="4800" dirty="0" smtClean="0">
                <a:latin typeface="Times New Roman"/>
                <a:ea typeface="Times New Roman"/>
              </a:rPr>
              <a:t/>
            </a:r>
            <a:br>
              <a:rPr lang="ru-RU" sz="4800" dirty="0" smtClean="0">
                <a:latin typeface="Times New Roman"/>
                <a:ea typeface="Times New Roman"/>
              </a:rPr>
            </a:br>
            <a:r>
              <a:rPr lang="ru-RU" sz="4800" dirty="0">
                <a:latin typeface="Times New Roman"/>
                <a:ea typeface="Times New Roman"/>
              </a:rPr>
              <a:t/>
            </a:r>
            <a:br>
              <a:rPr lang="ru-RU" sz="4800" dirty="0">
                <a:latin typeface="Times New Roman"/>
                <a:ea typeface="Times New Roman"/>
              </a:rPr>
            </a:br>
            <a:r>
              <a:rPr lang="ru-RU" sz="49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900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4900" dirty="0" smtClean="0">
                <a:latin typeface="Cambria Math" pitchFamily="18" charset="0"/>
                <a:ea typeface="Cambria Math" pitchFamily="18" charset="0"/>
                <a:cs typeface="Segoe UI Semilight" pitchFamily="34" charset="0"/>
              </a:rPr>
              <a:t> </a:t>
            </a:r>
            <a:r>
              <a:rPr lang="ru-RU" sz="49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Segoe UI Semilight" pitchFamily="34" charset="0"/>
              </a:rPr>
              <a:t>СТАНЦИЯ № 2 </a:t>
            </a:r>
            <a:br>
              <a:rPr lang="ru-RU" sz="49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Segoe UI Semilight" pitchFamily="34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Segoe UI Semilight" pitchFamily="34" charset="0"/>
              </a:rPr>
              <a:t>      </a:t>
            </a:r>
            <a:r>
              <a:rPr lang="ru-RU" sz="49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  <a:cs typeface="Segoe UI Semilight" pitchFamily="34" charset="0"/>
              </a:rPr>
              <a:t>«МОЗГОВОЙ ШТУРМ» </a:t>
            </a:r>
            <a:endParaRPr lang="ru-RU" sz="4900" dirty="0">
              <a:solidFill>
                <a:srgbClr val="FFFF00"/>
              </a:solidFill>
              <a:latin typeface="Cambria Math" pitchFamily="18" charset="0"/>
              <a:ea typeface="Cambria Math" pitchFamily="18" charset="0"/>
              <a:cs typeface="Segoe UI Semiligh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5112817" cy="30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3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5536" y="548680"/>
            <a:ext cx="8489446" cy="1498600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СТАНЦИЯ №  3</a:t>
            </a:r>
          </a:p>
          <a:p>
            <a:pPr marL="36576" indent="0" algn="ctr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«АЗБУКА </a:t>
            </a:r>
          </a:p>
          <a:p>
            <a:pPr marL="36576" indent="0" algn="ctr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ФИНАНСОВЫХ   ПОНЯТИЙ» </a:t>
            </a:r>
          </a:p>
        </p:txBody>
      </p:sp>
      <p:pic>
        <p:nvPicPr>
          <p:cNvPr id="5" name="Рисунок 4" descr="C:\Users\User\Desktop\Без названия (5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46867"/>
            <a:ext cx="6840759" cy="250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0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РЕБУС  1</a:t>
            </a:r>
            <a:endParaRPr lang="ru-RU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" name="Рисунок 9" descr="C:\Users\User\Desktop\image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7930"/>
            <a:ext cx="7200800" cy="2813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9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498</TotalTime>
  <Words>341</Words>
  <Application>Microsoft Office PowerPoint</Application>
  <PresentationFormat>Экран (4:3)</PresentationFormat>
  <Paragraphs>48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                 КВЕСТ -ИГРА</vt:lpstr>
      <vt:lpstr>КОШЕЛЁК</vt:lpstr>
      <vt:lpstr>ЕСЛИ ФИНАНСЫ ПОЮТ РОМАНСЫ- ПОДЫГРАТЬ ИМ НАДО</vt:lpstr>
      <vt:lpstr>Станция №1   «Получение лицензии» </vt:lpstr>
      <vt:lpstr>НАЙДИ  ЭКОНОМИЧЕСКИЕ ТЕРМИНЫ </vt:lpstr>
      <vt:lpstr>  СТАНЦИЯ № 1  «ПОЛУЧЕНИЕ ЛИЦЕНЗИИ» </vt:lpstr>
      <vt:lpstr>         СТАНЦИЯ № 2        «МОЗГОВОЙ ШТУРМ» </vt:lpstr>
      <vt:lpstr>Презентация PowerPoint</vt:lpstr>
      <vt:lpstr>РЕБУС  1</vt:lpstr>
      <vt:lpstr>РЕБУС  2</vt:lpstr>
      <vt:lpstr>РЕБУС  3</vt:lpstr>
      <vt:lpstr>РЕБУС  4</vt:lpstr>
      <vt:lpstr>РЕБУС  5</vt:lpstr>
      <vt:lpstr>РЕБУС  6</vt:lpstr>
      <vt:lpstr>Презентация PowerPoint</vt:lpstr>
      <vt:lpstr>ЗАДАЧА – РАЗМИНКА </vt:lpstr>
      <vt:lpstr>Презентация PowerPoint</vt:lpstr>
      <vt:lpstr>Презентация PowerPoint</vt:lpstr>
      <vt:lpstr>Презентация PowerPoint</vt:lpstr>
      <vt:lpstr>     МОЛОДЦЫ!!!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КВЕСТ -ИГРА</dc:title>
  <dc:creator>User</dc:creator>
  <cp:lastModifiedBy>Пользователь Windows</cp:lastModifiedBy>
  <cp:revision>42</cp:revision>
  <dcterms:created xsi:type="dcterms:W3CDTF">2022-03-29T15:28:53Z</dcterms:created>
  <dcterms:modified xsi:type="dcterms:W3CDTF">2023-11-12T16:47:44Z</dcterms:modified>
</cp:coreProperties>
</file>