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5" r:id="rId2"/>
    <p:sldId id="256" r:id="rId3"/>
    <p:sldId id="257" r:id="rId4"/>
    <p:sldId id="259" r:id="rId5"/>
    <p:sldId id="261" r:id="rId6"/>
    <p:sldId id="263" r:id="rId7"/>
    <p:sldId id="264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0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75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9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90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1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0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8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0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9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8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3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704-150E-4B81-8FAE-71913DEE2CC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B52134-BB9F-4FDE-80AE-7906A2CB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4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5575-ADA0-B2FB-699E-D80CCEDC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0" y="101950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Фотоальбом огорода на </a:t>
            </a:r>
            <a:r>
              <a:rPr lang="ru-RU"/>
              <a:t>подоконнике </a:t>
            </a:r>
            <a:br>
              <a:rPr lang="ru-RU"/>
            </a:br>
            <a:r>
              <a:rPr lang="ru-RU"/>
              <a:t>группы </a:t>
            </a:r>
            <a:r>
              <a:rPr lang="ru-RU" dirty="0"/>
              <a:t>№5 «Почемучки»</a:t>
            </a:r>
          </a:p>
        </p:txBody>
      </p:sp>
      <p:pic>
        <p:nvPicPr>
          <p:cNvPr id="5" name="Рисунок 4" descr="Изображение выглядит как человек, в помещении, стол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95AF95-B415-E7BB-C587-54E2BB1EE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155" y="2345072"/>
            <a:ext cx="8672051" cy="37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одежда, Человеческое лицо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7BB4F1-161A-62FA-D8FD-EC78D61D68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88791"/>
            <a:ext cx="3809612" cy="652493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ваза, мебель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6D107B-DE52-058B-A5B5-806B81AEC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Человеческое лицо, одежда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412B97-473C-7598-CB67-554A0B5572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домашнее растение, ветвь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F3EF1D6-685B-A967-1105-FA481D163B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3429000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0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ческое лицо, ребенок, начинающий ходить, одежд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C2FC1C-4F9A-F05F-C7BD-B6ACAAF0E3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38475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одежда, ребенок, начинающий ходить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9B1F93-D7F0-676A-35C1-4BAF0676C9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475" y="0"/>
            <a:ext cx="3038475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ребенок, начинающий ходить, в помещении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2EB2ED-07D5-4BAC-F52F-065A5D420B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0"/>
            <a:ext cx="3038475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Человеческое лицо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CD936F-832F-DD54-7F46-7A08FB68F1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5" y="0"/>
            <a:ext cx="303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одежда, Человеческое лицо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6625CA-F498-EA1B-7B3D-27E706C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3038475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одежда, Детское искусство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2F92B1-8459-F8A9-CC0D-244A26E76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475" y="0"/>
            <a:ext cx="3038475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человек, в помещении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CB52AA-92B2-4A55-C49D-04E69D73B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5" y="0"/>
            <a:ext cx="3038475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ребенок, начинающий ходить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DC26D4-8C46-C4A9-EE2D-BBABF44DBA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0"/>
            <a:ext cx="303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трава, домашнее растение, цветочный гор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507A2-F0D2-11C4-3FF8-5E1EED8AB9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38475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, трава, домашнее растение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21BE44-6B9D-366D-715B-1A8CA719BB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925" y="0"/>
            <a:ext cx="3140075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человек, Стебель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B849F2-08CE-D789-9EF0-5C389FDD6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3140075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трава, домашнее растение, цветочный гор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CA0FBF-D45D-8AF3-E1C5-4F10882096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075" y="0"/>
            <a:ext cx="303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ребенок, начинающий ходить, человек, ребенок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78B8789-98A0-20FF-6177-11F2E7B9D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8559"/>
            <a:ext cx="2055322" cy="4432607"/>
          </a:xfrm>
        </p:spPr>
      </p:pic>
      <p:pic>
        <p:nvPicPr>
          <p:cNvPr id="7" name="Рисунок 6" descr="Изображение выглядит как ребенок, начинающий ходить, человек, мальчик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A533E04-6F12-C00E-1263-ABC923EDF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323" y="2506661"/>
            <a:ext cx="1927885" cy="435133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еда, Контейнеры для хранения продуктов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76B2E9C-19F7-4A01-DCB9-946D1A63BB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092" y="2506660"/>
            <a:ext cx="1963891" cy="44326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в помещении, ребенок, начинающий ходить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A1DF21-B9BC-32A8-F0D6-9CD284940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07" y="2506662"/>
            <a:ext cx="1927885" cy="435133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емля, кружка, растение, пласт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CA79BD-7113-9CE4-265B-6AE1489A43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280"/>
            <a:ext cx="7874983" cy="24072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дежда, ребенок, начинающий ходить, человек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A213CC-7BBA-859D-AF98-E6AFBE545D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976" y="76200"/>
            <a:ext cx="419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Детское искусство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89B7E3-C895-16B8-EFE9-B4527A8BB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9017"/>
            <a:ext cx="2019883" cy="45589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Человеческое лицо, одежда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098D0F-1A42-C52C-7090-C0DFC8D630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0"/>
            <a:ext cx="249936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еда, контейнер, устрой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234154-EA37-1B02-BC5E-52780558E7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439920" cy="229901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мальчик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0C7E48-C08E-D8A7-A709-927AEDEF33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27" y="0"/>
            <a:ext cx="2614957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одежда, в помещении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F4498C-1C21-FF83-27CE-86E35D1A74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60" y="2279492"/>
            <a:ext cx="2019883" cy="45589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ребенок, начинающий ходить, одежд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E4381A-47F6-B4B2-8EB5-7F6C5BD45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6" y="-345295"/>
            <a:ext cx="2021310" cy="349131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ловек, в помещении, одежда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F3D1463-1B42-44A9-BB96-5B277ECAB5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33" y="1400364"/>
            <a:ext cx="192144" cy="17443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ремесленник, стол, рез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6A016D-AC63-7071-6865-5CA4B1CCE4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95" y="9762"/>
            <a:ext cx="2220278" cy="6858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ебенок, начинающий ходить, человек, ребенок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FA4629-CBD8-58FB-00A9-D470DAE36B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972" y="2998909"/>
            <a:ext cx="1705467" cy="38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22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11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Фотоальбом огорода на подоконнике  группы №5 «Почемучки»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5</cp:revision>
  <cp:lastPrinted>2025-02-06T22:14:34Z</cp:lastPrinted>
  <dcterms:created xsi:type="dcterms:W3CDTF">2025-02-06T21:14:10Z</dcterms:created>
  <dcterms:modified xsi:type="dcterms:W3CDTF">2025-11-16T10:53:41Z</dcterms:modified>
</cp:coreProperties>
</file>