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2" r:id="rId1"/>
  </p:sldMasterIdLst>
  <p:sldIdLst>
    <p:sldId id="265" r:id="rId2"/>
    <p:sldId id="256" r:id="rId3"/>
    <p:sldId id="257" r:id="rId4"/>
    <p:sldId id="259" r:id="rId5"/>
    <p:sldId id="261" r:id="rId6"/>
    <p:sldId id="263" r:id="rId7"/>
    <p:sldId id="264" r:id="rId8"/>
  </p:sldIdLst>
  <p:sldSz cx="12192000" cy="6858000"/>
  <p:notesSz cx="6858000" cy="994568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91" d="100"/>
          <a:sy n="91" d="100"/>
        </p:scale>
        <p:origin x="341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ru-RU"/>
            </a:p>
          </p:txBody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ru-RU"/>
            </a:p>
          </p:txBody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ru-RU"/>
            </a:p>
          </p:txBody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ru-RU"/>
            </a:p>
          </p:txBody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ru-RU"/>
            </a:p>
          </p:txBody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ru-RU"/>
            </a:p>
          </p:txBody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ru-RU"/>
            </a:p>
          </p:txBody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ru-RU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2C704-150E-4B81-8FAE-71913DEE2CC0}" type="datetimeFigureOut">
              <a:rPr lang="ru-RU" smtClean="0"/>
              <a:t>16.11.2025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B52134-BB9F-4FDE-80AE-7906A2CB46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52040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2C704-150E-4B81-8FAE-71913DEE2CC0}" type="datetimeFigureOut">
              <a:rPr lang="ru-RU" smtClean="0"/>
              <a:t>16.11.2025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B52134-BB9F-4FDE-80AE-7906A2CB46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18019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2C704-150E-4B81-8FAE-71913DEE2CC0}" type="datetimeFigureOut">
              <a:rPr lang="ru-RU" smtClean="0"/>
              <a:t>16.11.2025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B52134-BB9F-4FDE-80AE-7906A2CB463E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987535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2C704-150E-4B81-8FAE-71913DEE2CC0}" type="datetimeFigureOut">
              <a:rPr lang="ru-RU" smtClean="0"/>
              <a:t>16.11.2025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B52134-BB9F-4FDE-80AE-7906A2CB46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399245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2C704-150E-4B81-8FAE-71913DEE2CC0}" type="datetimeFigureOut">
              <a:rPr lang="ru-RU" smtClean="0"/>
              <a:t>16.11.2025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B52134-BB9F-4FDE-80AE-7906A2CB463E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59690963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2C704-150E-4B81-8FAE-71913DEE2CC0}" type="datetimeFigureOut">
              <a:rPr lang="ru-RU" smtClean="0"/>
              <a:t>16.11.2025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B52134-BB9F-4FDE-80AE-7906A2CB46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391940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2C704-150E-4B81-8FAE-71913DEE2CC0}" type="datetimeFigureOut">
              <a:rPr lang="ru-RU" smtClean="0"/>
              <a:t>16.11.2025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B52134-BB9F-4FDE-80AE-7906A2CB46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190052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2C704-150E-4B81-8FAE-71913DEE2CC0}" type="datetimeFigureOut">
              <a:rPr lang="ru-RU" smtClean="0"/>
              <a:t>16.11.2025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B52134-BB9F-4FDE-80AE-7906A2CB46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163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2C704-150E-4B81-8FAE-71913DEE2CC0}" type="datetimeFigureOut">
              <a:rPr lang="ru-RU" smtClean="0"/>
              <a:t>16.11.2025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B52134-BB9F-4FDE-80AE-7906A2CB46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86875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2C704-150E-4B81-8FAE-71913DEE2CC0}" type="datetimeFigureOut">
              <a:rPr lang="ru-RU" smtClean="0"/>
              <a:t>16.11.2025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B52134-BB9F-4FDE-80AE-7906A2CB46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25893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2C704-150E-4B81-8FAE-71913DEE2CC0}" type="datetimeFigureOut">
              <a:rPr lang="ru-RU" smtClean="0"/>
              <a:t>16.11.2025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B52134-BB9F-4FDE-80AE-7906A2CB46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8994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2C704-150E-4B81-8FAE-71913DEE2CC0}" type="datetimeFigureOut">
              <a:rPr lang="ru-RU" smtClean="0"/>
              <a:t>16.11.2025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B52134-BB9F-4FDE-80AE-7906A2CB46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5300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2C704-150E-4B81-8FAE-71913DEE2CC0}" type="datetimeFigureOut">
              <a:rPr lang="ru-RU" smtClean="0"/>
              <a:t>16.11.2025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B52134-BB9F-4FDE-80AE-7906A2CB46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07095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2C704-150E-4B81-8FAE-71913DEE2CC0}" type="datetimeFigureOut">
              <a:rPr lang="ru-RU" smtClean="0"/>
              <a:t>16.11.2025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B52134-BB9F-4FDE-80AE-7906A2CB46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27947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2C704-150E-4B81-8FAE-71913DEE2CC0}" type="datetimeFigureOut">
              <a:rPr lang="ru-RU" smtClean="0"/>
              <a:t>16.11.2025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B52134-BB9F-4FDE-80AE-7906A2CB46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22885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2C704-150E-4B81-8FAE-71913DEE2CC0}" type="datetimeFigureOut">
              <a:rPr lang="ru-RU" smtClean="0"/>
              <a:t>16.11.2025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B52134-BB9F-4FDE-80AE-7906A2CB46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82369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ru-RU"/>
            </a:p>
          </p:txBody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ru-RU"/>
            </a:p>
          </p:txBody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ru-RU"/>
            </a:p>
          </p:txBody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ru-RU"/>
            </a:p>
          </p:txBody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ru-RU"/>
            </a:p>
          </p:txBody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ru-RU"/>
            </a:p>
          </p:txBody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ru-RU"/>
            </a:p>
          </p:txBody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ru-RU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E2C704-150E-4B81-8FAE-71913DEE2CC0}" type="datetimeFigureOut">
              <a:rPr lang="ru-RU" smtClean="0"/>
              <a:t>16.11.2025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75B52134-BB9F-4FDE-80AE-7906A2CB46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23411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3" r:id="rId1"/>
    <p:sldLayoutId id="2147483754" r:id="rId2"/>
    <p:sldLayoutId id="2147483755" r:id="rId3"/>
    <p:sldLayoutId id="2147483756" r:id="rId4"/>
    <p:sldLayoutId id="2147483757" r:id="rId5"/>
    <p:sldLayoutId id="2147483758" r:id="rId6"/>
    <p:sldLayoutId id="2147483759" r:id="rId7"/>
    <p:sldLayoutId id="2147483760" r:id="rId8"/>
    <p:sldLayoutId id="2147483761" r:id="rId9"/>
    <p:sldLayoutId id="2147483762" r:id="rId10"/>
    <p:sldLayoutId id="2147483763" r:id="rId11"/>
    <p:sldLayoutId id="2147483764" r:id="rId12"/>
    <p:sldLayoutId id="2147483765" r:id="rId13"/>
    <p:sldLayoutId id="2147483766" r:id="rId14"/>
    <p:sldLayoutId id="2147483767" r:id="rId15"/>
    <p:sldLayoutId id="2147483768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7" Type="http://schemas.openxmlformats.org/officeDocument/2006/relationships/image" Target="../media/image22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eg"/><Relationship Id="rId3" Type="http://schemas.openxmlformats.org/officeDocument/2006/relationships/image" Target="../media/image24.jpeg"/><Relationship Id="rId7" Type="http://schemas.openxmlformats.org/officeDocument/2006/relationships/image" Target="../media/image28.jp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10" Type="http://schemas.openxmlformats.org/officeDocument/2006/relationships/image" Target="../media/image31.jpeg"/><Relationship Id="rId4" Type="http://schemas.openxmlformats.org/officeDocument/2006/relationships/image" Target="../media/image25.jpeg"/><Relationship Id="rId9" Type="http://schemas.openxmlformats.org/officeDocument/2006/relationships/image" Target="../media/image3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5B55575-ADA0-B2FB-699E-D80CCEDC45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0380" y="1019509"/>
            <a:ext cx="10515600" cy="1325563"/>
          </a:xfrm>
        </p:spPr>
        <p:txBody>
          <a:bodyPr/>
          <a:lstStyle/>
          <a:p>
            <a:pPr algn="ctr"/>
            <a:r>
              <a:rPr lang="ru-RU" dirty="0"/>
              <a:t>Фотоальбом огорода на </a:t>
            </a:r>
            <a:r>
              <a:rPr lang="ru-RU"/>
              <a:t>подоконнике </a:t>
            </a:r>
            <a:br>
              <a:rPr lang="ru-RU"/>
            </a:br>
            <a:r>
              <a:rPr lang="ru-RU"/>
              <a:t>группы </a:t>
            </a:r>
            <a:r>
              <a:rPr lang="ru-RU" dirty="0"/>
              <a:t>№5 «Почемучки»</a:t>
            </a:r>
          </a:p>
        </p:txBody>
      </p:sp>
      <p:pic>
        <p:nvPicPr>
          <p:cNvPr id="5" name="Рисунок 4" descr="Изображение выглядит как человек, в помещении, стол, игрушка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FA95AF95-B415-E7BB-C587-54E2BB1EEF99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32155" y="2345072"/>
            <a:ext cx="8672051" cy="37938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81959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Изображение выглядит как человек, одежда, Человеческое лицо, в помещении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4F7BB4F1-161A-62FA-D8FD-EC78D61D6893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"/>
          <a:stretch/>
        </p:blipFill>
        <p:spPr>
          <a:xfrm>
            <a:off x="0" y="88791"/>
            <a:ext cx="3809612" cy="6524936"/>
          </a:xfrm>
          <a:prstGeom prst="rect">
            <a:avLst/>
          </a:prstGeom>
        </p:spPr>
      </p:pic>
      <p:pic>
        <p:nvPicPr>
          <p:cNvPr id="7" name="Рисунок 6" descr="Изображение выглядит как в помещении, ваза, мебель, пол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566D107B-DE52-058B-A5B5-806B81AEC9D3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2"/>
          <a:stretch/>
        </p:blipFill>
        <p:spPr>
          <a:xfrm>
            <a:off x="4196497" y="166533"/>
            <a:ext cx="3797618" cy="6524936"/>
          </a:xfrm>
          <a:prstGeom prst="rect">
            <a:avLst/>
          </a:prstGeom>
        </p:spPr>
      </p:pic>
      <p:pic>
        <p:nvPicPr>
          <p:cNvPr id="11" name="Рисунок 10" descr="Изображение выглядит как человек, Человеческое лицо, одежда, мальчик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A6412B97-473C-7598-CB67-554A0B5572C0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183346" y="166533"/>
            <a:ext cx="3822808" cy="3160653"/>
          </a:xfrm>
          <a:prstGeom prst="rect">
            <a:avLst/>
          </a:prstGeom>
        </p:spPr>
      </p:pic>
      <p:pic>
        <p:nvPicPr>
          <p:cNvPr id="9" name="Рисунок 8" descr="Изображение выглядит как в помещении, домашнее растение, ветвь, растение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3F3EF1D6-685B-A967-1105-FA481D163B19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183346" y="3429000"/>
            <a:ext cx="3822808" cy="3184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49023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Изображение выглядит как Человеческое лицо, ребенок, начинающий ходить, одежда, человек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06C2FC1C-4F9A-F05F-C7BD-B6ACAAF0E38E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3038475" cy="6858000"/>
          </a:xfrm>
          <a:prstGeom prst="rect">
            <a:avLst/>
          </a:prstGeom>
        </p:spPr>
      </p:pic>
      <p:pic>
        <p:nvPicPr>
          <p:cNvPr id="7" name="Рисунок 6" descr="Изображение выглядит как человек, одежда, ребенок, начинающий ходить, Человеческое лицо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0C9B1F93-D7F0-676A-35C1-4BAF0676C96B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38475" y="0"/>
            <a:ext cx="3038475" cy="6858000"/>
          </a:xfrm>
          <a:prstGeom prst="rect">
            <a:avLst/>
          </a:prstGeom>
        </p:spPr>
      </p:pic>
      <p:pic>
        <p:nvPicPr>
          <p:cNvPr id="9" name="Рисунок 8" descr="Изображение выглядит как одежда, ребенок, начинающий ходить, в помещении, человек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992EB2ED-07D5-4BAC-F52F-065A5D420B05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76950" y="0"/>
            <a:ext cx="3038475" cy="6858000"/>
          </a:xfrm>
          <a:prstGeom prst="rect">
            <a:avLst/>
          </a:prstGeom>
        </p:spPr>
      </p:pic>
      <p:pic>
        <p:nvPicPr>
          <p:cNvPr id="11" name="Рисунок 10" descr="Изображение выглядит как одежда, человек, Человеческое лицо, мальчик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58CD936F-832F-DD54-7F46-7A08FB68F17D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15425" y="0"/>
            <a:ext cx="303847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76810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Изображение выглядит как человек, одежда, Человеческое лицо, в помещении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4B6625CA-F498-EA1B-7B3D-27E706C08ED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78658"/>
            <a:ext cx="3038475" cy="6858000"/>
          </a:xfrm>
          <a:prstGeom prst="rect">
            <a:avLst/>
          </a:prstGeom>
        </p:spPr>
      </p:pic>
      <p:pic>
        <p:nvPicPr>
          <p:cNvPr id="7" name="Рисунок 6" descr="Изображение выглядит как в помещении, одежда, Детское искусство, ребенок, начинающий ходить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EB2F92B1-8459-F8A9-CC0D-244A26E76C94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38475" y="0"/>
            <a:ext cx="3038475" cy="6858000"/>
          </a:xfrm>
          <a:prstGeom prst="rect">
            <a:avLst/>
          </a:prstGeom>
        </p:spPr>
      </p:pic>
      <p:pic>
        <p:nvPicPr>
          <p:cNvPr id="9" name="Рисунок 8" descr="Изображение выглядит как одежда, человек, в помещении, дом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47CB52AA-92B2-4A55-C49D-04E69D73BF00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15425" y="0"/>
            <a:ext cx="3038475" cy="6858000"/>
          </a:xfrm>
          <a:prstGeom prst="rect">
            <a:avLst/>
          </a:prstGeom>
        </p:spPr>
      </p:pic>
      <p:pic>
        <p:nvPicPr>
          <p:cNvPr id="11" name="Рисунок 10" descr="Изображение выглядит как Человеческое лицо, ребенок, начинающий ходить, человек, одежда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27DC26D4-8C46-C4A9-EE2D-BBABF44DBACB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76950" y="0"/>
            <a:ext cx="303847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86758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Изображение выглядит как растение, трава, домашнее растение, цветочный горшок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317507A2-F0D2-11C4-3FF8-5E1EED8AB966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3038475" cy="6858000"/>
          </a:xfrm>
          <a:prstGeom prst="rect">
            <a:avLst/>
          </a:prstGeom>
        </p:spPr>
      </p:pic>
      <p:pic>
        <p:nvPicPr>
          <p:cNvPr id="7" name="Рисунок 6" descr="Изображение выглядит как растение, трава, домашнее растение, человек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D621BE44-6B9D-366D-715B-1A8CA719BBC7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55925" y="0"/>
            <a:ext cx="3140075" cy="6858000"/>
          </a:xfrm>
          <a:prstGeom prst="rect">
            <a:avLst/>
          </a:prstGeom>
        </p:spPr>
      </p:pic>
      <p:pic>
        <p:nvPicPr>
          <p:cNvPr id="9" name="Рисунок 8" descr="Изображение выглядит как растение, человек, Стебель, домашнее растение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E3B849F2-08CE-D789-9EF0-5C389FDD6CF4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96000" y="0"/>
            <a:ext cx="3140075" cy="6858000"/>
          </a:xfrm>
          <a:prstGeom prst="rect">
            <a:avLst/>
          </a:prstGeom>
        </p:spPr>
      </p:pic>
      <p:pic>
        <p:nvPicPr>
          <p:cNvPr id="11" name="Рисунок 10" descr="Изображение выглядит как растение, трава, домашнее растение, цветочный горшок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46CA0FBF-D45D-8AF3-E1C5-4F1088209631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36075" y="0"/>
            <a:ext cx="303847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56773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 descr="Изображение выглядит как ребенок, начинающий ходить, человек, ребенок, Человеческое лицо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078B8789-98A0-20FF-6177-11F2E7B9D63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488559"/>
            <a:ext cx="2055322" cy="4432607"/>
          </a:xfrm>
        </p:spPr>
      </p:pic>
      <p:pic>
        <p:nvPicPr>
          <p:cNvPr id="7" name="Рисунок 6" descr="Изображение выглядит как ребенок, начинающий ходить, человек, мальчик, в помещении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8A533E04-6F12-C00E-1263-ABC923EDF219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55323" y="2506661"/>
            <a:ext cx="1927885" cy="4351339"/>
          </a:xfrm>
          <a:prstGeom prst="rect">
            <a:avLst/>
          </a:prstGeom>
        </p:spPr>
      </p:pic>
      <p:pic>
        <p:nvPicPr>
          <p:cNvPr id="9" name="Рисунок 8" descr="Изображение выглядит как в помещении, еда, Контейнеры для хранения продуктов, конфета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C76B2E9C-19F7-4A01-DCB9-946D1A63BB9C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11092" y="2506660"/>
            <a:ext cx="1963891" cy="4432607"/>
          </a:xfrm>
          <a:prstGeom prst="rect">
            <a:avLst/>
          </a:prstGeom>
        </p:spPr>
      </p:pic>
      <p:pic>
        <p:nvPicPr>
          <p:cNvPr id="11" name="Рисунок 10" descr="Изображение выглядит как человек, в помещении, ребенок, начинающий ходить, одежда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44A1DF21-B9BC-32A8-F0D6-9CD28494099F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83207" y="2506662"/>
            <a:ext cx="1927885" cy="4351338"/>
          </a:xfrm>
          <a:prstGeom prst="rect">
            <a:avLst/>
          </a:prstGeom>
        </p:spPr>
      </p:pic>
      <p:pic>
        <p:nvPicPr>
          <p:cNvPr id="13" name="Рисунок 12" descr="Изображение выглядит как земля, кружка, растение, пластик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B7CA79BD-7113-9CE4-265B-6AE1489A43BA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81280"/>
            <a:ext cx="7874983" cy="2407279"/>
          </a:xfrm>
          <a:prstGeom prst="rect">
            <a:avLst/>
          </a:prstGeom>
        </p:spPr>
      </p:pic>
      <p:pic>
        <p:nvPicPr>
          <p:cNvPr id="15" name="Рисунок 14" descr="Изображение выглядит как одежда, ребенок, начинающий ходить, человек, Человеческое лицо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5FA213CC-7BBA-859D-AF98-E6AFBE545D35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38976" y="76200"/>
            <a:ext cx="419749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98011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Изображение выглядит как одежда, человек, Детское искусство, Человеческое лицо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0289B7E3-C895-16B8-EFE9-B4527A8BB245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299017"/>
            <a:ext cx="2019883" cy="4558983"/>
          </a:xfrm>
          <a:prstGeom prst="rect">
            <a:avLst/>
          </a:prstGeom>
        </p:spPr>
      </p:pic>
      <p:pic>
        <p:nvPicPr>
          <p:cNvPr id="7" name="Рисунок 6" descr="Изображение выглядит как человек, Человеческое лицо, одежда, ребенок, начинающий ходить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D3098D0F-1A42-C52C-7090-C0DFC8D630A0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92640" y="0"/>
            <a:ext cx="2499360" cy="6858000"/>
          </a:xfrm>
          <a:prstGeom prst="rect">
            <a:avLst/>
          </a:prstGeom>
        </p:spPr>
      </p:pic>
      <p:pic>
        <p:nvPicPr>
          <p:cNvPr id="9" name="Рисунок 8" descr="Изображение выглядит как в помещении, еда, контейнер, устройство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D5234154-EA37-1B02-BC5E-52780558E743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0"/>
            <a:ext cx="4439920" cy="2299017"/>
          </a:xfrm>
          <a:prstGeom prst="rect">
            <a:avLst/>
          </a:prstGeom>
        </p:spPr>
      </p:pic>
      <p:pic>
        <p:nvPicPr>
          <p:cNvPr id="11" name="Рисунок 10" descr="Изображение выглядит как человек, одежда, мальчик, Человеческое лицо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860C7E48-C08E-D8A7-A709-927AEDEF33A7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68027" y="0"/>
            <a:ext cx="2614957" cy="6858000"/>
          </a:xfrm>
          <a:prstGeom prst="rect">
            <a:avLst/>
          </a:prstGeom>
        </p:spPr>
      </p:pic>
      <p:pic>
        <p:nvPicPr>
          <p:cNvPr id="13" name="Рисунок 12" descr="Изображение выглядит как человек, одежда, в помещении, мальчик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7FF4498C-1C21-FF83-27CE-86E35D1A7404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96760" y="2279492"/>
            <a:ext cx="2019883" cy="4558984"/>
          </a:xfrm>
          <a:prstGeom prst="rect">
            <a:avLst/>
          </a:prstGeom>
        </p:spPr>
      </p:pic>
      <p:pic>
        <p:nvPicPr>
          <p:cNvPr id="15" name="Рисунок 14" descr="Изображение выглядит как человек, ребенок, начинающий ходить, одежда, Человеческое лицо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A6E4381A-47F6-B4B2-8EB5-7F6C5BD4527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8316" y="-345295"/>
            <a:ext cx="2021310" cy="3491318"/>
          </a:xfrm>
          <a:prstGeom prst="rect">
            <a:avLst/>
          </a:prstGeom>
        </p:spPr>
      </p:pic>
      <p:pic>
        <p:nvPicPr>
          <p:cNvPr id="17" name="Рисунок 16" descr="Изображение выглядит как человек, в помещении, одежда, мальчик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3F3D1463-1B42-44A9-BB96-5B277ECAB547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26033" y="1400364"/>
            <a:ext cx="192144" cy="174435"/>
          </a:xfrm>
          <a:prstGeom prst="rect">
            <a:avLst/>
          </a:prstGeom>
        </p:spPr>
      </p:pic>
      <p:pic>
        <p:nvPicPr>
          <p:cNvPr id="19" name="Рисунок 18" descr="Изображение выглядит как человек, ремесленник, стол, резка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246A016D-AC63-7071-6865-5CA4B1CCE4EB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63995" y="9762"/>
            <a:ext cx="2220278" cy="6858000"/>
          </a:xfrm>
          <a:prstGeom prst="rect">
            <a:avLst/>
          </a:prstGeom>
        </p:spPr>
      </p:pic>
      <p:pic>
        <p:nvPicPr>
          <p:cNvPr id="21" name="Рисунок 20" descr="Изображение выглядит как ребенок, начинающий ходить, человек, ребенок, Человеческое лицо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6FFA4629-CBD8-58FB-00A9-D470DAE36B77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03972" y="2998909"/>
            <a:ext cx="1705467" cy="38493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3402260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Зеленый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65</TotalTime>
  <Words>11</Words>
  <Application>Microsoft Office PowerPoint</Application>
  <PresentationFormat>Широкоэкранный</PresentationFormat>
  <Paragraphs>1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1" baseType="lpstr">
      <vt:lpstr>Arial</vt:lpstr>
      <vt:lpstr>Trebuchet MS</vt:lpstr>
      <vt:lpstr>Wingdings 3</vt:lpstr>
      <vt:lpstr>Аспект</vt:lpstr>
      <vt:lpstr>Фотоальбом огорода на подоконнике  группы №5 «Почемучки»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PC</dc:creator>
  <cp:lastModifiedBy>PC</cp:lastModifiedBy>
  <cp:revision>5</cp:revision>
  <cp:lastPrinted>2025-02-06T22:14:34Z</cp:lastPrinted>
  <dcterms:created xsi:type="dcterms:W3CDTF">2025-02-06T21:14:10Z</dcterms:created>
  <dcterms:modified xsi:type="dcterms:W3CDTF">2025-11-16T10:53:41Z</dcterms:modified>
</cp:coreProperties>
</file>