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</p:sldIdLst>
  <p:sldSz cx="9144000" cy="6858000" type="screen4x3"/>
  <p:notesSz cx="6858000" cy="9144000"/>
  <p:photoAlbum layout="1pic" frame="frameStyle2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724" autoAdjust="0"/>
    <p:restoredTop sz="94759" autoAdjust="0"/>
  </p:normalViewPr>
  <p:slideViewPr>
    <p:cSldViewPr>
      <p:cViewPr>
        <p:scale>
          <a:sx n="50" d="100"/>
          <a:sy n="50" d="100"/>
        </p:scale>
        <p:origin x="-123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7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765CA-083A-4CE6-B4E3-7B09B1B1FD9A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85624-0B3F-4CE4-95FE-959173D84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65B37-238C-4B39-8DC8-D0E054D328A5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F199-3004-4F85-B85D-BC993A4A33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F199-3004-4F85-B85D-BC993A4A338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74EEF-5911-4C73-BF10-2235EAD6A8BC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Фотоальбом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Admin</a:t>
            </a:r>
            <a:endParaRPr lang="ru-RU"/>
          </a:p>
        </p:txBody>
      </p:sp>
      <p:pic>
        <p:nvPicPr>
          <p:cNvPr id="1026" name="Picture 2" descr="C:\Users\Admin\Desktop\phpMGO2hT_Rabochaya-tetrad_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1142984"/>
            <a:ext cx="77153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Познавательно-исследовательский проект </a:t>
            </a:r>
            <a:r>
              <a:rPr lang="ru-RU" sz="3200" b="1" dirty="0">
                <a:latin typeface="Arial Narrow" pitchFamily="34" charset="0"/>
              </a:rPr>
              <a:t> </a:t>
            </a:r>
            <a:r>
              <a:rPr lang="ru-RU" sz="3200" b="1" dirty="0" smtClean="0">
                <a:latin typeface="Arial Narrow" pitchFamily="34" charset="0"/>
              </a:rPr>
              <a:t>«Маленькие почемучки»</a:t>
            </a:r>
            <a:r>
              <a:rPr lang="ru-RU" dirty="0" smtClean="0">
                <a:latin typeface="Arial Narrow" pitchFamily="34" charset="0"/>
              </a:rPr>
              <a:t/>
            </a:r>
            <a:br>
              <a:rPr lang="ru-RU" dirty="0" smtClean="0">
                <a:latin typeface="Arial Narrow" pitchFamily="34" charset="0"/>
              </a:rPr>
            </a:br>
            <a:endParaRPr lang="ru-RU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3000372"/>
            <a:ext cx="4714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Выполнила</a:t>
            </a:r>
            <a:r>
              <a:rPr lang="ru-RU" sz="2000" b="1" u="sng" dirty="0" smtClean="0"/>
              <a:t>:</a:t>
            </a:r>
            <a:endParaRPr lang="ru-RU" sz="2000" b="1" dirty="0" smtClean="0"/>
          </a:p>
          <a:p>
            <a:r>
              <a:rPr lang="ru-RU" sz="2000" b="1" dirty="0" smtClean="0"/>
              <a:t>воспитатель первой категории</a:t>
            </a:r>
          </a:p>
          <a:p>
            <a:r>
              <a:rPr lang="ru-RU" sz="2000" b="1" dirty="0" err="1" smtClean="0"/>
              <a:t>Августинова</a:t>
            </a:r>
            <a:r>
              <a:rPr lang="ru-RU" sz="2000" b="1" dirty="0" smtClean="0"/>
              <a:t> Светлана Владимировна МБДОУ  </a:t>
            </a:r>
          </a:p>
          <a:p>
            <a:r>
              <a:rPr lang="ru-RU" sz="2000" b="1" dirty="0" smtClean="0"/>
              <a:t>«ДС «Малыш»</a:t>
            </a:r>
          </a:p>
          <a:p>
            <a:r>
              <a:rPr lang="ru-RU" sz="2000" b="1" dirty="0" smtClean="0"/>
              <a:t>с.Угловое Бахчисарайский район  Республика Крым</a:t>
            </a:r>
          </a:p>
          <a:p>
            <a:r>
              <a:rPr lang="ru-RU" sz="2000" b="1" dirty="0" smtClean="0"/>
              <a:t> 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7420" y="-714404"/>
            <a:ext cx="11930114" cy="87868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2214546" y="528842"/>
            <a:ext cx="6929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Соберем водичку из лужиц</a:t>
            </a:r>
            <a:endParaRPr lang="ru-RU" sz="2400" b="1" dirty="0"/>
          </a:p>
        </p:txBody>
      </p:sp>
      <p:pic>
        <p:nvPicPr>
          <p:cNvPr id="7" name="Рисунок 6" descr="IMG-6e2e0133cfbf164d534aed4d8614e1d2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142984"/>
            <a:ext cx="2571768" cy="3000396"/>
          </a:xfrm>
          <a:prstGeom prst="rect">
            <a:avLst/>
          </a:prstGeom>
        </p:spPr>
      </p:pic>
      <p:pic>
        <p:nvPicPr>
          <p:cNvPr id="8" name="Рисунок 7" descr="IMG-a03f89838ac5eb9b51b4a2a76148a134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214422"/>
            <a:ext cx="2643206" cy="2928958"/>
          </a:xfrm>
          <a:prstGeom prst="rect">
            <a:avLst/>
          </a:prstGeom>
        </p:spPr>
      </p:pic>
      <p:pic>
        <p:nvPicPr>
          <p:cNvPr id="9" name="Рисунок 8" descr="IMG-2f09c462cf4aead06f9deb1c777618c3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3714752"/>
            <a:ext cx="2357454" cy="3143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0"/>
            <a:ext cx="11215734" cy="74295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357166"/>
            <a:ext cx="6715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Легкий, тяжелый. Тонет , плавает</a:t>
            </a:r>
            <a:endParaRPr lang="ru-RU" sz="2400" b="1" dirty="0"/>
          </a:p>
        </p:txBody>
      </p:sp>
      <p:pic>
        <p:nvPicPr>
          <p:cNvPr id="5" name="Рисунок 4" descr="IMG-fc16cddbccee3acbec6913aa1346974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2428892" cy="3071834"/>
          </a:xfrm>
          <a:prstGeom prst="rect">
            <a:avLst/>
          </a:prstGeom>
        </p:spPr>
      </p:pic>
      <p:pic>
        <p:nvPicPr>
          <p:cNvPr id="6" name="Рисунок 5" descr="IMG-31968b2e4d1aa02db373b7d53637ef5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071678"/>
            <a:ext cx="2643188" cy="3071834"/>
          </a:xfrm>
          <a:prstGeom prst="rect">
            <a:avLst/>
          </a:prstGeom>
        </p:spPr>
      </p:pic>
      <p:pic>
        <p:nvPicPr>
          <p:cNvPr id="7" name="Рисунок 6" descr="IMG-899495622af33c11cee1b8fbec7fbed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3143248"/>
            <a:ext cx="2571768" cy="300039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924" y="-1500222"/>
            <a:ext cx="13430344" cy="9753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86050" y="0"/>
            <a:ext cx="5376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Опыты со льдом.</a:t>
            </a:r>
            <a:endParaRPr lang="ru-RU" sz="2800" b="1" dirty="0"/>
          </a:p>
        </p:txBody>
      </p:sp>
      <p:pic>
        <p:nvPicPr>
          <p:cNvPr id="5" name="Рисунок 4" descr="IMG-bf7b6f452a38d373fd0a87d50c1ec6ef-V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571480"/>
            <a:ext cx="2714644" cy="2928958"/>
          </a:xfrm>
          <a:prstGeom prst="rect">
            <a:avLst/>
          </a:prstGeom>
        </p:spPr>
      </p:pic>
      <p:pic>
        <p:nvPicPr>
          <p:cNvPr id="6" name="Рисунок 5" descr="IMG-275d0a45d84cd2405630374d8f60a3e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571480"/>
            <a:ext cx="2714644" cy="2928958"/>
          </a:xfrm>
          <a:prstGeom prst="rect">
            <a:avLst/>
          </a:prstGeom>
        </p:spPr>
      </p:pic>
      <p:pic>
        <p:nvPicPr>
          <p:cNvPr id="7" name="Рисунок 6" descr="IMG-c4a665fb0276d611d2488a1a0a330725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357562"/>
            <a:ext cx="2571768" cy="3143248"/>
          </a:xfrm>
          <a:prstGeom prst="rect">
            <a:avLst/>
          </a:prstGeom>
        </p:spPr>
      </p:pic>
      <p:pic>
        <p:nvPicPr>
          <p:cNvPr id="8" name="Рисунок 7" descr="IMG-decf8d49119abdeed89565d99e1791e5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3357562"/>
            <a:ext cx="2786082" cy="3143248"/>
          </a:xfrm>
          <a:prstGeom prst="rect">
            <a:avLst/>
          </a:prstGeom>
        </p:spPr>
      </p:pic>
      <p:pic>
        <p:nvPicPr>
          <p:cNvPr id="9" name="Рисунок 8" descr="IMG-6211a89989d0d21ecdf43931fd6bc86f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3357562"/>
            <a:ext cx="2857520" cy="31432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92" y="-1571660"/>
            <a:ext cx="12073022" cy="101632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00298" y="0"/>
            <a:ext cx="4429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«Рыбалка», </a:t>
            </a:r>
            <a:br>
              <a:rPr lang="ru-RU" sz="2400" b="1" dirty="0" smtClean="0"/>
            </a:br>
            <a:r>
              <a:rPr lang="ru-RU" sz="2400" b="1" dirty="0" smtClean="0"/>
              <a:t>«Ветер по морю гуляет и      </a:t>
            </a:r>
          </a:p>
          <a:p>
            <a:r>
              <a:rPr lang="ru-RU" sz="2400" b="1" dirty="0" smtClean="0"/>
              <a:t>     кораблик подгоняет»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6298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IMG-2b351f6ee7452563f5284476b938b8a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214422"/>
            <a:ext cx="2571768" cy="2571744"/>
          </a:xfrm>
          <a:prstGeom prst="rect">
            <a:avLst/>
          </a:prstGeom>
        </p:spPr>
      </p:pic>
      <p:pic>
        <p:nvPicPr>
          <p:cNvPr id="7" name="Рисунок 6" descr="IMG-2e9a26e5e0fb072a08837b9710440c3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285860"/>
            <a:ext cx="2571768" cy="2571768"/>
          </a:xfrm>
          <a:prstGeom prst="rect">
            <a:avLst/>
          </a:prstGeom>
        </p:spPr>
      </p:pic>
      <p:pic>
        <p:nvPicPr>
          <p:cNvPr id="8" name="Рисунок 7" descr="IMG-f43c5aa6b58cbdcd2f9a62958ee5cf06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4071942"/>
            <a:ext cx="2500330" cy="2786058"/>
          </a:xfrm>
          <a:prstGeom prst="rect">
            <a:avLst/>
          </a:prstGeom>
        </p:spPr>
      </p:pic>
      <p:pic>
        <p:nvPicPr>
          <p:cNvPr id="9" name="Рисунок 8" descr="IMG-c1bca0ced3e6166664d9c52a3b6ac321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4071918"/>
            <a:ext cx="2428892" cy="278608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презентация\картинки\pesok-solnce-risunok-ab16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7354" y="-928718"/>
            <a:ext cx="11930146" cy="98584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00298" y="0"/>
            <a:ext cx="8116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sz="2400" b="1" dirty="0"/>
          </a:p>
        </p:txBody>
      </p:sp>
      <p:pic>
        <p:nvPicPr>
          <p:cNvPr id="5" name="Рисунок 4" descr="IMG-513901019b434b0b76049e4280dfb66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285860"/>
            <a:ext cx="2143140" cy="2571768"/>
          </a:xfrm>
          <a:prstGeom prst="rect">
            <a:avLst/>
          </a:prstGeom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857224" y="-357214"/>
            <a:ext cx="8286776" cy="1643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Знакомство с песчинкой,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свойства песка(</a:t>
            </a:r>
            <a:r>
              <a:rPr kumimoji="0" lang="ru-R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мокрый,сухой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IMG-94e92dec433cb64e37fe29e2dd5b258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1285860"/>
            <a:ext cx="2214578" cy="2500330"/>
          </a:xfrm>
          <a:prstGeom prst="rect">
            <a:avLst/>
          </a:prstGeom>
        </p:spPr>
      </p:pic>
      <p:pic>
        <p:nvPicPr>
          <p:cNvPr id="8" name="Рисунок 7" descr="IMG-41215b555c595a94a4ae7f3c0ad42dce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1285860"/>
            <a:ext cx="2143140" cy="2500330"/>
          </a:xfrm>
          <a:prstGeom prst="rect">
            <a:avLst/>
          </a:prstGeom>
        </p:spPr>
      </p:pic>
      <p:pic>
        <p:nvPicPr>
          <p:cNvPr id="9" name="Рисунок 8" descr="IMG-c4b4bb2043c984d26c01183742d3f9ee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100" y="4000504"/>
            <a:ext cx="2071702" cy="2428892"/>
          </a:xfrm>
          <a:prstGeom prst="rect">
            <a:avLst/>
          </a:prstGeom>
        </p:spPr>
      </p:pic>
      <p:pic>
        <p:nvPicPr>
          <p:cNvPr id="10" name="Рисунок 9" descr="IMG-0309443725018769e24f74d98a7add41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3929066"/>
            <a:ext cx="2214578" cy="2571768"/>
          </a:xfrm>
          <a:prstGeom prst="rect">
            <a:avLst/>
          </a:prstGeom>
        </p:spPr>
      </p:pic>
      <p:pic>
        <p:nvPicPr>
          <p:cNvPr id="11" name="Рисунок 10" descr="IMG-e8c7a9aa7bcebd502045bc7881e70fb0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72264" y="3929066"/>
            <a:ext cx="2000278" cy="25003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презентация\картинки\pesok-solnce-risunok-ab16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-357214"/>
            <a:ext cx="11430080" cy="92155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28860" y="0"/>
            <a:ext cx="4572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</a:t>
            </a:r>
            <a:r>
              <a:rPr lang="ru-RU" sz="2800" b="1" dirty="0" smtClean="0"/>
              <a:t>Лепим печенье.</a:t>
            </a:r>
            <a:br>
              <a:rPr lang="ru-RU" sz="2800" b="1" dirty="0" smtClean="0"/>
            </a:br>
            <a:r>
              <a:rPr lang="ru-RU" sz="2800" b="1" dirty="0" smtClean="0"/>
              <a:t>       Рисуем на песке</a:t>
            </a:r>
            <a:r>
              <a:rPr lang="ru-RU" b="1" dirty="0" smtClean="0"/>
              <a:t>. </a:t>
            </a:r>
            <a:endParaRPr lang="ru-RU" dirty="0"/>
          </a:p>
        </p:txBody>
      </p:sp>
      <p:pic>
        <p:nvPicPr>
          <p:cNvPr id="5" name="Рисунок 4" descr="IMG-2725f775c66f1c24468af1c3af77cfd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000108"/>
            <a:ext cx="2143140" cy="2786082"/>
          </a:xfrm>
          <a:prstGeom prst="rect">
            <a:avLst/>
          </a:prstGeom>
        </p:spPr>
      </p:pic>
      <p:pic>
        <p:nvPicPr>
          <p:cNvPr id="6" name="Рисунок 5" descr="IMG-31a7e40ddefbb9061d2d7f147491187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071546"/>
            <a:ext cx="2214578" cy="2714644"/>
          </a:xfrm>
          <a:prstGeom prst="rect">
            <a:avLst/>
          </a:prstGeom>
        </p:spPr>
      </p:pic>
      <p:pic>
        <p:nvPicPr>
          <p:cNvPr id="7" name="Рисунок 6" descr="IMG-853a368a9df399b1dfab1a48594281a3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1000108"/>
            <a:ext cx="2214578" cy="2786082"/>
          </a:xfrm>
          <a:prstGeom prst="rect">
            <a:avLst/>
          </a:prstGeom>
        </p:spPr>
      </p:pic>
      <p:pic>
        <p:nvPicPr>
          <p:cNvPr id="8" name="Рисунок 7" descr="IMG-76eb4afe7bcdb0ad7dbfe2db3be590f7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3929066"/>
            <a:ext cx="2143140" cy="2500330"/>
          </a:xfrm>
          <a:prstGeom prst="rect">
            <a:avLst/>
          </a:prstGeom>
        </p:spPr>
      </p:pic>
      <p:pic>
        <p:nvPicPr>
          <p:cNvPr id="9" name="Рисунок 8" descr="20201126_1600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3929066"/>
            <a:ext cx="1785950" cy="2500330"/>
          </a:xfrm>
          <a:prstGeom prst="rect">
            <a:avLst/>
          </a:prstGeom>
        </p:spPr>
      </p:pic>
      <p:pic>
        <p:nvPicPr>
          <p:cNvPr id="10" name="Рисунок 9" descr="IMG-0183058836f2ef160e40148e48665a9d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3929066"/>
            <a:ext cx="1928826" cy="250033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езентация\картинки\slide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презентация\картинки\depositphotos_97206522-stock-photo-blue-painted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87344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3108" y="1"/>
            <a:ext cx="4714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    Пена в стакане                          «     «</a:t>
            </a:r>
            <a:r>
              <a:rPr lang="ru-RU" sz="2800" b="1" dirty="0" err="1" smtClean="0">
                <a:solidFill>
                  <a:prstClr val="black"/>
                </a:solidFill>
                <a:ea typeface="+mj-ea"/>
                <a:cs typeface="+mj-cs"/>
              </a:rPr>
              <a:t>Бульбочки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 «                  </a:t>
            </a:r>
            <a:b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   Мыльные пузыри.</a:t>
            </a:r>
            <a:endParaRPr lang="ru-RU" sz="2800" b="1" dirty="0"/>
          </a:p>
        </p:txBody>
      </p:sp>
      <p:pic>
        <p:nvPicPr>
          <p:cNvPr id="5" name="Рисунок 4" descr="IMG-75b0544aff5dba0c60d85610070e199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571612"/>
            <a:ext cx="1928794" cy="2000264"/>
          </a:xfrm>
          <a:prstGeom prst="rect">
            <a:avLst/>
          </a:prstGeom>
        </p:spPr>
      </p:pic>
      <p:pic>
        <p:nvPicPr>
          <p:cNvPr id="6" name="Рисунок 5" descr="IMG-3fad5c3bbf33a29fc82ca672ca24226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571612"/>
            <a:ext cx="1857388" cy="2000264"/>
          </a:xfrm>
          <a:prstGeom prst="rect">
            <a:avLst/>
          </a:prstGeom>
        </p:spPr>
      </p:pic>
      <p:pic>
        <p:nvPicPr>
          <p:cNvPr id="7" name="Рисунок 6" descr="20201124_1107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4214818"/>
            <a:ext cx="2214578" cy="1857388"/>
          </a:xfrm>
          <a:prstGeom prst="rect">
            <a:avLst/>
          </a:prstGeom>
        </p:spPr>
      </p:pic>
      <p:pic>
        <p:nvPicPr>
          <p:cNvPr id="1026" name="Picture 2" descr="C:\Users\Admin\Desktop\презентация\Пузыри\20201124_111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214818"/>
            <a:ext cx="2071702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презентация\картинки\depositphotos_97206522-stock-photo-blue-painted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28860" y="285728"/>
            <a:ext cx="5185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Шарики для малышей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20201126_112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857232"/>
            <a:ext cx="1571636" cy="2714644"/>
          </a:xfrm>
          <a:prstGeom prst="rect">
            <a:avLst/>
          </a:prstGeom>
        </p:spPr>
      </p:pic>
      <p:pic>
        <p:nvPicPr>
          <p:cNvPr id="6" name="Рисунок 5" descr="20201126_112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5140" y="3143248"/>
            <a:ext cx="1571636" cy="2428892"/>
          </a:xfrm>
          <a:prstGeom prst="rect">
            <a:avLst/>
          </a:prstGeom>
        </p:spPr>
      </p:pic>
      <p:pic>
        <p:nvPicPr>
          <p:cNvPr id="7" name="Рисунок 6" descr="IMG-a2f6e06cb87d52c16fa7af8b9894637d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143248"/>
            <a:ext cx="1714512" cy="2428892"/>
          </a:xfrm>
          <a:prstGeom prst="rect">
            <a:avLst/>
          </a:prstGeom>
        </p:spPr>
      </p:pic>
      <p:pic>
        <p:nvPicPr>
          <p:cNvPr id="8" name="Рисунок 7" descr="IMG-47279a7f1f6a2b6532c7fde95e68d6d1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1214422"/>
            <a:ext cx="1714512" cy="242889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резентация\картинки\1418268856_pole-leto-kosmei-solnechnye-luc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714356"/>
            <a:ext cx="80724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Тип: познавательно - исследовательский</a:t>
            </a:r>
          </a:p>
          <a:p>
            <a:r>
              <a:rPr lang="ru-RU" sz="2400" b="1" dirty="0" smtClean="0"/>
              <a:t>Продолжительность проекта: краткосрочный</a:t>
            </a:r>
          </a:p>
          <a:p>
            <a:r>
              <a:rPr lang="ru-RU" sz="2400" b="1" dirty="0" smtClean="0"/>
              <a:t>Предмет исследования: неживая природа </a:t>
            </a:r>
          </a:p>
          <a:p>
            <a:r>
              <a:rPr lang="ru-RU" sz="2400" b="1" dirty="0" smtClean="0"/>
              <a:t>(песок, вода, воздух, камни)</a:t>
            </a:r>
          </a:p>
          <a:p>
            <a:r>
              <a:rPr lang="ru-RU" sz="2400" b="1" dirty="0" smtClean="0"/>
              <a:t>Участники проекта: дети 2группы раннего возраста, воспитатель группы (</a:t>
            </a:r>
            <a:r>
              <a:rPr lang="ru-RU" sz="2400" b="1" dirty="0" err="1" smtClean="0"/>
              <a:t>Августинова</a:t>
            </a:r>
            <a:r>
              <a:rPr lang="ru-RU" sz="2400" b="1" dirty="0" smtClean="0"/>
              <a:t> С.В.), родители.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презентация\картинки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71802" y="357166"/>
            <a:ext cx="3251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Выложи узор  </a:t>
            </a:r>
          </a:p>
          <a:p>
            <a:r>
              <a:rPr lang="ru-RU" sz="2800" b="1" dirty="0" smtClean="0"/>
              <a:t>из камешков.               </a:t>
            </a:r>
            <a:endParaRPr lang="ru-RU" sz="2800" b="1" dirty="0"/>
          </a:p>
        </p:txBody>
      </p:sp>
      <p:pic>
        <p:nvPicPr>
          <p:cNvPr id="5" name="Рисунок 4" descr="IMG-1ce1b9fefcdc266cdc4faaa88f5467c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643050"/>
            <a:ext cx="2143140" cy="3143272"/>
          </a:xfrm>
          <a:prstGeom prst="rect">
            <a:avLst/>
          </a:prstGeom>
        </p:spPr>
      </p:pic>
      <p:pic>
        <p:nvPicPr>
          <p:cNvPr id="6" name="Рисунок 5" descr="20201126_1604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214554"/>
            <a:ext cx="2143140" cy="3071834"/>
          </a:xfrm>
          <a:prstGeom prst="rect">
            <a:avLst/>
          </a:prstGeom>
        </p:spPr>
      </p:pic>
      <p:pic>
        <p:nvPicPr>
          <p:cNvPr id="7" name="Рисунок 6" descr="20201126_1603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643050"/>
            <a:ext cx="2000264" cy="314327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презентация\картин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9786974" cy="73580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357166"/>
            <a:ext cx="4112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Рисунок из камней.</a:t>
            </a:r>
            <a:endParaRPr lang="ru-RU" sz="2800" b="1" dirty="0"/>
          </a:p>
        </p:txBody>
      </p:sp>
      <p:pic>
        <p:nvPicPr>
          <p:cNvPr id="5" name="Рисунок 4" descr="20201126_155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928670"/>
            <a:ext cx="2000264" cy="2500330"/>
          </a:xfrm>
          <a:prstGeom prst="rect">
            <a:avLst/>
          </a:prstGeom>
        </p:spPr>
      </p:pic>
      <p:pic>
        <p:nvPicPr>
          <p:cNvPr id="6" name="Рисунок 5" descr="20201126_155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928670"/>
            <a:ext cx="1857388" cy="2500330"/>
          </a:xfrm>
          <a:prstGeom prst="rect">
            <a:avLst/>
          </a:prstGeom>
        </p:spPr>
      </p:pic>
      <p:pic>
        <p:nvPicPr>
          <p:cNvPr id="7" name="Рисунок 6" descr="20201126_155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876"/>
            <a:ext cx="2000264" cy="2857520"/>
          </a:xfrm>
          <a:prstGeom prst="rect">
            <a:avLst/>
          </a:prstGeom>
        </p:spPr>
      </p:pic>
      <p:pic>
        <p:nvPicPr>
          <p:cNvPr id="8" name="Рисунок 7" descr="20201126_1553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3571876"/>
            <a:ext cx="1928826" cy="285752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5" name="Picture 3" descr="C:\Users\Admin\Desktop\00ceb42c02aa6d0df1fd4359c2ca1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презентация\картинки\20201206_183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езентация\картинки\20201206_183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photoshop-kopona.com/uploads/posts/2018-09/1538249814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1058651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43174" y="785794"/>
            <a:ext cx="2928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Актуальность:</a:t>
            </a:r>
            <a:r>
              <a:rPr lang="ru-RU" sz="3200" dirty="0" smtClean="0">
                <a:latin typeface="Arial Narrow" pitchFamily="34" charset="0"/>
              </a:rPr>
              <a:t/>
            </a:r>
            <a:br>
              <a:rPr lang="ru-RU" sz="3200" dirty="0" smtClean="0">
                <a:latin typeface="Arial Narrow" pitchFamily="34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857364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Познавательно-исследовательская деятельность детей дошкольного возраста – один из видов культурных практик, с помощью которых ребенок познает окружающий мир. Наблюдение за демонстрацией опытов и практическое упражнение в их воспроизведении позволяет детям стать первооткрывателями, исследователями того мира, который их окружает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s://photoshop-kopona.com/uploads/posts/2018-09/1538249814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936926"/>
            <a:ext cx="10577528" cy="77949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43240" y="642918"/>
            <a:ext cx="2143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Новизна:</a:t>
            </a:r>
            <a:r>
              <a:rPr lang="ru-RU" sz="3200" dirty="0" smtClean="0">
                <a:latin typeface="Arial Narrow" pitchFamily="34" charset="0"/>
              </a:rPr>
              <a:t/>
            </a:r>
            <a:br>
              <a:rPr lang="ru-RU" sz="3200" dirty="0" smtClean="0">
                <a:latin typeface="Arial Narrow" pitchFamily="34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1785926"/>
            <a:ext cx="6572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ФГОС провозглашает </a:t>
            </a:r>
            <a:r>
              <a:rPr lang="ru-RU" sz="2400" b="1" dirty="0" err="1" smtClean="0"/>
              <a:t>деятельностный</a:t>
            </a:r>
            <a:r>
              <a:rPr lang="ru-RU" sz="2400" b="1" dirty="0" smtClean="0"/>
              <a:t> подход к образовательному процессу </a:t>
            </a:r>
          </a:p>
          <a:p>
            <a:r>
              <a:rPr lang="ru-RU" sz="2400" b="1" dirty="0" smtClean="0"/>
              <a:t>(в ООД, совместной и самостоятельной деятельности). А это предполагает метод проб и ошибок, опыта, поиска, экспериментирования с последующими выводами, суждениями.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hotoshop-kopona.com/uploads/posts/2018-09/1538249814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316559"/>
            <a:ext cx="10689776" cy="717455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714356"/>
            <a:ext cx="3500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Цель проекта:</a:t>
            </a:r>
            <a:r>
              <a:rPr lang="ru-RU" sz="3200" dirty="0" smtClean="0">
                <a:latin typeface="Arial Narrow" pitchFamily="34" charset="0"/>
              </a:rPr>
              <a:t/>
            </a:r>
            <a:br>
              <a:rPr lang="ru-RU" sz="3200" dirty="0" smtClean="0">
                <a:latin typeface="Arial Narrow" pitchFamily="34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2285992"/>
            <a:ext cx="5429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Развитие познавательного опыта и практических навыков детей в исследовательской деятельности.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hotoshop-kopona.com/uploads/posts/2018-09/1538249814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571528"/>
            <a:ext cx="10429948" cy="74295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357166"/>
            <a:ext cx="3786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 Narrow" pitchFamily="34" charset="0"/>
              </a:rPr>
              <a:t>Задачи проекта:</a:t>
            </a:r>
            <a:r>
              <a:rPr lang="ru-RU" sz="3200" dirty="0" smtClean="0">
                <a:latin typeface="Arial Narrow" pitchFamily="34" charset="0"/>
              </a:rPr>
              <a:t/>
            </a:r>
            <a:br>
              <a:rPr lang="ru-RU" sz="3200" dirty="0" smtClean="0">
                <a:latin typeface="Arial Narrow" pitchFamily="34" charset="0"/>
              </a:rPr>
            </a:br>
            <a:endParaRPr lang="ru-RU" sz="3200" dirty="0"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357298"/>
            <a:ext cx="77867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1. Продолжать воспитывать у детей познавательный интерес к окружающему миру.</a:t>
            </a:r>
          </a:p>
          <a:p>
            <a:r>
              <a:rPr lang="ru-RU" sz="2400" b="1" dirty="0" smtClean="0"/>
              <a:t>2. Развивать любознательность, понимание простейших причинно-следственных отношений в системе «действие – результат».</a:t>
            </a:r>
          </a:p>
          <a:p>
            <a:r>
              <a:rPr lang="ru-RU" sz="2400" b="1" dirty="0" smtClean="0"/>
              <a:t>3. Воспитывать познавательную активность малыша, желание узнавать новое, наблюдать, запоминать, сравнивать, экспериментировать; обогащать чувственный опыт ребенка, развивать мелкую моторику рук.</a:t>
            </a:r>
          </a:p>
          <a:p>
            <a:r>
              <a:rPr lang="ru-RU" sz="2400" b="1" dirty="0" smtClean="0"/>
              <a:t>4. Воспитывать эстетические чувства, желание оберегать и создавать красивое.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презентация\картинки\502212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-785842"/>
            <a:ext cx="12215898" cy="9753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8794" y="0"/>
            <a:ext cx="7215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Знакомство со свойствами воды</a:t>
            </a:r>
            <a:endParaRPr lang="ru-RU" sz="2800" b="1" dirty="0"/>
          </a:p>
        </p:txBody>
      </p:sp>
      <p:pic>
        <p:nvPicPr>
          <p:cNvPr id="7171" name="Picture 3" descr="C:\Users\Admin\Desktop\презентация\Садик\Садик\IMG-aa72ccdcb028ec0aa8aaef579a989839-V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642918"/>
            <a:ext cx="2571768" cy="2714644"/>
          </a:xfrm>
          <a:prstGeom prst="rect">
            <a:avLst/>
          </a:prstGeom>
          <a:noFill/>
        </p:spPr>
      </p:pic>
      <p:pic>
        <p:nvPicPr>
          <p:cNvPr id="9" name="Рисунок 8" descr="IMG-a61ef78c0de10c979bb09a4330d9776a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571480"/>
            <a:ext cx="2500330" cy="2857519"/>
          </a:xfrm>
          <a:prstGeom prst="rect">
            <a:avLst/>
          </a:prstGeom>
        </p:spPr>
      </p:pic>
      <p:pic>
        <p:nvPicPr>
          <p:cNvPr id="11" name="Рисунок 10" descr="IMG-82d48d0be4457dd9c295c38aae11812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571876"/>
            <a:ext cx="2428892" cy="2786082"/>
          </a:xfrm>
          <a:prstGeom prst="rect">
            <a:avLst/>
          </a:prstGeom>
        </p:spPr>
      </p:pic>
      <p:pic>
        <p:nvPicPr>
          <p:cNvPr id="12" name="Рисунок 11" descr="IMG-c586a2428306d7ba0856bcd0c29e68c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3643314"/>
            <a:ext cx="2500330" cy="27860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7486" y="-785842"/>
            <a:ext cx="13144592" cy="887732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928762" y="500042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Р а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у к </a:t>
            </a:r>
            <a:r>
              <a:rPr lang="ru-RU" sz="2800" b="1" dirty="0" err="1" smtClean="0"/>
              <a:t>р</a:t>
            </a:r>
            <a:r>
              <a:rPr lang="ru-RU" sz="2800" b="1" dirty="0" smtClean="0"/>
              <a:t> а с и м   водичку</a:t>
            </a:r>
            <a:endParaRPr lang="ru-RU" sz="2800" b="1" dirty="0"/>
          </a:p>
        </p:txBody>
      </p:sp>
      <p:pic>
        <p:nvPicPr>
          <p:cNvPr id="11" name="Рисунок 10" descr="IMG-7211f1fbaa97bcfa8e1b429f654565d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00108"/>
            <a:ext cx="2571768" cy="2643206"/>
          </a:xfrm>
          <a:prstGeom prst="rect">
            <a:avLst/>
          </a:prstGeom>
        </p:spPr>
      </p:pic>
      <p:pic>
        <p:nvPicPr>
          <p:cNvPr id="12" name="Рисунок 11" descr="IMG-888c023f1f94512e513d1565745345c0-V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000108"/>
            <a:ext cx="2714644" cy="2714644"/>
          </a:xfrm>
          <a:prstGeom prst="rect">
            <a:avLst/>
          </a:prstGeom>
        </p:spPr>
      </p:pic>
      <p:pic>
        <p:nvPicPr>
          <p:cNvPr id="13" name="Рисунок 12" descr="IMG-9699b7a86d28065dfd1ecf16b536367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3571876"/>
            <a:ext cx="2643206" cy="292893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638</TotalTime>
  <Words>265</Words>
  <Application>Microsoft Office PowerPoint</Application>
  <PresentationFormat>Экран (4:3)</PresentationFormat>
  <Paragraphs>43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Фотоальбом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Admin</cp:lastModifiedBy>
  <cp:revision>66</cp:revision>
  <dcterms:created xsi:type="dcterms:W3CDTF">2020-12-03T14:10:17Z</dcterms:created>
  <dcterms:modified xsi:type="dcterms:W3CDTF">2020-12-08T13:14:47Z</dcterms:modified>
</cp:coreProperties>
</file>