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83" r:id="rId2"/>
    <p:sldId id="256" r:id="rId3"/>
    <p:sldId id="257" r:id="rId4"/>
    <p:sldId id="259" r:id="rId5"/>
    <p:sldId id="260" r:id="rId6"/>
    <p:sldId id="261" r:id="rId7"/>
    <p:sldId id="262" r:id="rId8"/>
    <p:sldId id="273" r:id="rId9"/>
    <p:sldId id="275" r:id="rId10"/>
    <p:sldId id="277" r:id="rId11"/>
    <p:sldId id="267" r:id="rId12"/>
    <p:sldId id="268" r:id="rId13"/>
    <p:sldId id="269" r:id="rId14"/>
    <p:sldId id="270" r:id="rId15"/>
    <p:sldId id="271" r:id="rId16"/>
    <p:sldId id="28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35" autoAdjust="0"/>
    <p:restoredTop sz="84767" autoAdjust="0"/>
  </p:normalViewPr>
  <p:slideViewPr>
    <p:cSldViewPr>
      <p:cViewPr varScale="1">
        <p:scale>
          <a:sx n="58" d="100"/>
          <a:sy n="58" d="100"/>
        </p:scale>
        <p:origin x="-14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CA0C07-CE65-44CE-95E2-738A371079CC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8C953A-7F1D-4256-A75D-26CDCA945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9F7726-298F-42E8-AB35-C9867CC3B2B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3D36EB-1E3D-4034-AFFA-56E0452E3B4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C86C96-0176-465B-AE7C-5D18CCC4AFB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4551F5-CC96-47A1-90B2-CBC13D4668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1759A2-18A5-4CF5-ACE1-AFD31454750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F15611-6E22-45FB-8007-D35749F549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48093F-2A50-405D-8489-DED62F6FB5B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2DC6A-ECE3-463A-940A-50595A12C5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85BA64-C6AC-4F2F-A66E-CC1271D7CB0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C09DC1-424A-4E0F-9220-42A6FCACAC2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45CC6C-8EB7-42D4-B55C-14F6B97D8A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373F1F-15D1-4B16-BA15-16903747DB7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0FEE72-5160-4094-BC61-28B47E2A43C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92617-F9F0-4E37-BAA2-0A077396D08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588A21-7D33-4811-A09B-20249CF49A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692BB34C-71AA-429C-8878-EC6E74149DB5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C85F81-603C-4185-8C2B-D8CF4F20AB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76F3D-E31E-4206-ADAA-318F661334BE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5EB21-30F8-440B-AA7B-60A62B97A5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D6465-821A-486D-AAD6-52338F295753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21A17-B8A6-41FF-B4AD-341E5ED80A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B8A2469C-3BB4-4477-AAE8-E1228D928CD9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F72DC-F050-414A-9F1A-E007666B8B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1A91682E-E87C-4997-B045-36AF7E4BDFC7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7BB0DBDB-FDE9-420B-BE16-455BD9C66F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E0791231-24BF-461F-B909-6C1898BE459A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725B17BA-4C51-4477-93E4-15AB71EA71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2D2CDFB0-9FEC-47AE-9308-5D3C2E4D5BA4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22AA851-BF6F-45F7-927B-85AC5757CA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3BBF3-9F38-4A04-B682-F069762EF8A5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2B1DA-2F05-41E4-B930-ED08C64F9C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7D48E987-4C0D-4715-8BFA-95AD743F06D6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EB1488D7-8245-4DA2-8853-23371B4BDD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C6A9EE3-8DA5-4576-9F45-B57195A84638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626A05E-A257-4FB6-80DF-343D65E1D3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EA3C631-30F8-498D-9E8C-B25093648B78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38BF22B-431C-4EBF-8C72-441F2E58FA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85F50C-449C-4C3A-9960-D2CD9A787C36}" type="datetimeFigureOut">
              <a:rPr lang="ru-RU" smtClean="0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096816-B6FE-40A7-82E7-647B9082B7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692696"/>
            <a:ext cx="8713093" cy="4248472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215900" indent="-211138" algn="ct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</a:rPr>
              <a:t>Презентация на тему:</a:t>
            </a:r>
          </a:p>
          <a:p>
            <a:pPr marL="215900" indent="-211138" algn="ct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</a:rPr>
              <a:t>«Правила дорожного движения»</a:t>
            </a:r>
          </a:p>
          <a:p>
            <a:pPr marL="215900" indent="-211138" algn="r">
              <a:lnSpc>
                <a:spcPct val="140000"/>
              </a:lnSpc>
              <a:spcBef>
                <a:spcPts val="2400"/>
              </a:spcBef>
              <a:buSzPct val="45000"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</a:rPr>
              <a:t>Выполнила: Белинская И.Б.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7890" name="Picture 2" descr="Непосредственная образовательная деятельность по теме: ПДД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52936"/>
            <a:ext cx="388843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836712"/>
            <a:ext cx="4788024" cy="467985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Есть подземный переход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И надземный переход.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По нему идем мы смело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От машин он сбережет!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23470_s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3372641"/>
            <a:ext cx="3438887" cy="348535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6" descr="0_5b5e8_a5ad3b5a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27584" y="260648"/>
            <a:ext cx="3096344" cy="3187256"/>
          </a:xfrm>
          <a:prstGeom prst="rect">
            <a:avLst/>
          </a:prstGeom>
          <a:noFill/>
          <a:ln w="190500" cap="sq">
            <a:solidFill>
              <a:srgbClr val="C8C6BD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8263827_skazki-00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628801"/>
            <a:ext cx="4683038" cy="446449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72561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Чтобы возле перекрёстка </a:t>
            </a:r>
            <a:b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ты дорогу перешёл,</a:t>
            </a:r>
            <a:r>
              <a:rPr lang="ru-RU" sz="4400" b="1" dirty="0"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4679950" cy="511333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Светофор </a:t>
            </a:r>
            <a:r>
              <a:rPr lang="ru-RU" sz="2700" b="1" dirty="0" smtClean="0">
                <a:solidFill>
                  <a:srgbClr val="FF0000"/>
                </a:solidFill>
              </a:rPr>
              <a:t>— дорожный друг-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Управляет всем вокруг.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Красный свет — грозный вид.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Он опасности таит.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Если свет горит такой,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Значит, как солдатик, стой!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Желтый — словно солнышко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Теплое, весеннее.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Предлагает подождать,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Дарит настроение.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А зеленый — не зевай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И вперед смелей шагай!</a:t>
            </a:r>
            <a:endParaRPr lang="ru-RU" sz="2700" dirty="0" smtClean="0">
              <a:solidFill>
                <a:srgbClr val="FF0000"/>
              </a:solidFill>
            </a:endParaRPr>
          </a:p>
        </p:txBody>
      </p:sp>
      <p:pic>
        <p:nvPicPr>
          <p:cNvPr id="41986" name="Содержимое 3" descr="4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076056" y="6950"/>
            <a:ext cx="3876921" cy="63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7030A0"/>
                </a:solidFill>
              </a:rPr>
              <a:t>Загорелся</a:t>
            </a:r>
            <a:r>
              <a:rPr lang="ru-RU" sz="3600" b="1" smtClean="0"/>
              <a:t> </a:t>
            </a:r>
            <a:r>
              <a:rPr lang="ru-RU" sz="3600" b="1" smtClean="0">
                <a:solidFill>
                  <a:srgbClr val="FF0000"/>
                </a:solidFill>
              </a:rPr>
              <a:t>красный свет </a:t>
            </a:r>
            <a:r>
              <a:rPr lang="ru-RU" sz="3600" b="1" smtClean="0">
                <a:solidFill>
                  <a:srgbClr val="7030A0"/>
                </a:solidFill>
              </a:rPr>
              <a:t>– </a:t>
            </a:r>
            <a:endParaRPr lang="ru-RU" sz="3600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785938"/>
            <a:ext cx="8353425" cy="309403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63" y="5000625"/>
            <a:ext cx="8286750" cy="13573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пешеходам хода </a:t>
            </a:r>
            <a:r>
              <a:rPr lang="ru-RU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нет</a:t>
            </a: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!</a:t>
            </a:r>
            <a:endParaRPr lang="ru-RU" sz="28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Жёлтый </a:t>
            </a:r>
            <a:r>
              <a:rPr lang="ru-RU" b="1" smtClean="0">
                <a:solidFill>
                  <a:srgbClr val="7030A0"/>
                </a:solidFill>
              </a:rPr>
              <a:t>-</a:t>
            </a:r>
            <a:endParaRPr lang="ru-RU" smtClean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6250" y="1785938"/>
            <a:ext cx="8310563" cy="2428875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63" y="4714875"/>
            <a:ext cx="8229600" cy="15001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значит</a:t>
            </a:r>
            <a:r>
              <a:rPr lang="ru-RU" sz="4000" b="1" dirty="0">
                <a:latin typeface="+mj-lt"/>
                <a:ea typeface="+mj-ea"/>
                <a:cs typeface="+mj-cs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подожди</a:t>
            </a: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, </a:t>
            </a:r>
            <a:endParaRPr lang="ru-RU" sz="40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7030A0"/>
                </a:solidFill>
              </a:rPr>
              <a:t>а</a:t>
            </a:r>
            <a:r>
              <a:rPr lang="ru-RU" sz="4000" b="1" smtClean="0"/>
              <a:t> </a:t>
            </a:r>
            <a:r>
              <a:rPr lang="ru-RU" sz="4000" b="1" smtClean="0">
                <a:solidFill>
                  <a:srgbClr val="00B050"/>
                </a:solidFill>
              </a:rPr>
              <a:t>зелёный свет </a:t>
            </a:r>
            <a:r>
              <a:rPr lang="ru-RU" sz="4000" b="1" smtClean="0">
                <a:solidFill>
                  <a:srgbClr val="7030A0"/>
                </a:solidFill>
              </a:rPr>
              <a:t>- иди!</a:t>
            </a:r>
            <a:endParaRPr lang="ru-RU" sz="4000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2143125"/>
            <a:ext cx="7991475" cy="2466975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424936" cy="3456384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Да, сегодня </a:t>
            </a:r>
            <a:r>
              <a:rPr lang="ru-RU" sz="2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Спешулька</a:t>
            </a: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много нового узнал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Он про правила движенья всем подробно рассказал!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Чтобы правила движенья все детишки знали,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Чтоб на улице они все их выполняли!</a:t>
            </a:r>
            <a:endParaRPr lang="ru-RU" sz="2800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8313" y="383729"/>
            <a:ext cx="8135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«Они совсем не сложные-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дорожные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715000" y="5202238"/>
            <a:ext cx="321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2" descr="картинки по пдд для детей дошкольного возраста: 11 тыс изображений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16832"/>
            <a:ext cx="5383443" cy="380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648"/>
            <a:ext cx="8208714" cy="101252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Перед </a:t>
            </a:r>
            <a:r>
              <a:rPr lang="ru-RU" sz="2800" b="1" dirty="0" smtClean="0">
                <a:solidFill>
                  <a:srgbClr val="FF0000"/>
                </a:solidFill>
              </a:rPr>
              <a:t>вами </a:t>
            </a:r>
            <a:r>
              <a:rPr lang="ru-RU" sz="2800" b="1" dirty="0" smtClean="0">
                <a:solidFill>
                  <a:srgbClr val="FF0000"/>
                </a:solidFill>
              </a:rPr>
              <a:t>–наш </a:t>
            </a:r>
            <a:r>
              <a:rPr lang="ru-RU" sz="2800" b="1" dirty="0" err="1" smtClean="0">
                <a:solidFill>
                  <a:srgbClr val="FF0000"/>
                </a:solidFill>
              </a:rPr>
              <a:t>Спешулька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сорванец и </a:t>
            </a:r>
            <a:r>
              <a:rPr lang="ru-RU" sz="2800" b="1" dirty="0" err="1" smtClean="0">
                <a:solidFill>
                  <a:srgbClr val="FF0000"/>
                </a:solidFill>
              </a:rPr>
              <a:t>вображулька</a:t>
            </a:r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endParaRPr lang="ru-RU" sz="2800" dirty="0" smtClean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/>
          </a:blip>
          <a:srcRect/>
          <a:stretch>
            <a:fillRect/>
          </a:stretch>
        </p:blipFill>
        <p:spPr>
          <a:xfrm>
            <a:off x="2771800" y="1484784"/>
            <a:ext cx="2699013" cy="350667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63" y="5357813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Он веселый, озорной, непоседливый, смешной.</a:t>
            </a:r>
            <a:br>
              <a:rPr lang="ru-RU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Всем хорош, но вот беда – он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спеши везде и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всегда!</a:t>
            </a: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95288" y="5157788"/>
            <a:ext cx="8280400" cy="113506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>
                <a:solidFill>
                  <a:srgbClr val="7030A0"/>
                </a:solidFill>
              </a:rPr>
              <a:t>По асфальту шуршат шины – едут разные машины</a:t>
            </a:r>
            <a:br>
              <a:rPr lang="ru-RU" sz="2800" b="1" smtClean="0">
                <a:solidFill>
                  <a:srgbClr val="7030A0"/>
                </a:solidFill>
              </a:rPr>
            </a:br>
            <a:endParaRPr lang="ru-RU" sz="2800" b="1" smtClean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ПДД-с-детьми-600x4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6703" y="1600200"/>
            <a:ext cx="5336382" cy="355758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28625"/>
            <a:ext cx="9572625" cy="1428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Вот на улицу вприпрыжку </a:t>
            </a:r>
            <a:r>
              <a:rPr lang="en-US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выбегает наш </a:t>
            </a:r>
            <a:r>
              <a:rPr lang="ru-RU" sz="2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Спешулька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.</a:t>
            </a:r>
            <a:r>
              <a:rPr lang="ru-RU" sz="280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0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210425" cy="915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Растерялся </a:t>
            </a:r>
            <a:r>
              <a:rPr lang="ru-RU" sz="36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Спешулька</a:t>
            </a:r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1268760"/>
            <a:ext cx="2572137" cy="403244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00063" y="5072063"/>
            <a:ext cx="8229600" cy="12858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как по улице пройти?</a:t>
            </a:r>
            <a:endParaRPr lang="ru-RU" sz="5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85750" y="428625"/>
            <a:ext cx="8607425" cy="15605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Пешеходы и машины у </a:t>
            </a:r>
            <a:r>
              <a:rPr lang="ru-RU" sz="3300" b="1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мальчишки </a:t>
            </a:r>
            <a:r>
              <a:rPr lang="ru-RU" sz="33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 пути</a:t>
            </a:r>
            <a: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33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endParaRPr lang="ru-RU" sz="33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8"/>
          <p:cNvSpPr>
            <a:spLocks noGrp="1"/>
          </p:cNvSpPr>
          <p:nvPr>
            <p:ph type="title"/>
          </p:nvPr>
        </p:nvSpPr>
        <p:spPr>
          <a:xfrm>
            <a:off x="5220072" y="1484784"/>
            <a:ext cx="3636591" cy="403177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>
                <a:solidFill>
                  <a:srgbClr val="FF0000"/>
                </a:solidFill>
              </a:rPr>
              <a:t>Тротуар</a:t>
            </a:r>
            <a:r>
              <a:rPr lang="ru-RU" sz="3600" b="1" dirty="0">
                <a:solidFill>
                  <a:srgbClr val="FF0000"/>
                </a:solidFill>
              </a:rPr>
              <a:t> - для пешеходов, 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здесь </a:t>
            </a:r>
            <a:r>
              <a:rPr lang="ru-RU" sz="3600" b="1" dirty="0">
                <a:solidFill>
                  <a:srgbClr val="FF0000"/>
                </a:solidFill>
              </a:rPr>
              <a:t>машинам нету хода!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9" name="Содержимое 8" descr="_43633-21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9" y="1412776"/>
            <a:ext cx="4608512" cy="3997479"/>
          </a:xfrm>
        </p:spPr>
      </p:pic>
      <p:sp>
        <p:nvSpPr>
          <p:cNvPr id="5" name="Стрелка влево 4"/>
          <p:cNvSpPr/>
          <p:nvPr/>
        </p:nvSpPr>
        <p:spPr>
          <a:xfrm>
            <a:off x="4932040" y="5157192"/>
            <a:ext cx="2447925" cy="7207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351838" cy="525621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проезжей части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Всем ходить опасно!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Лишь по </a:t>
            </a:r>
            <a:r>
              <a:rPr lang="ru-RU" b="1" dirty="0" smtClean="0">
                <a:solidFill>
                  <a:srgbClr val="FF0000"/>
                </a:solidFill>
              </a:rPr>
              <a:t>тротуару -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Мы шагаем браво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1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80516" y="3501008"/>
            <a:ext cx="3196241" cy="302577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 пройти через дорогу </a:t>
            </a:r>
            <a:r>
              <a:rPr lang="ru-RU" sz="36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Спешульке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в магазин?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 smtClean="0"/>
          </a:p>
        </p:txBody>
      </p:sp>
      <p:pic>
        <p:nvPicPr>
          <p:cNvPr id="1028" name="Picture 4" descr="C:\Users\Юлечка\AppData\Local\Microsoft\Windows\Temporary Internet Files\Content.IE5\3918Q3F8\MC9003710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224"/>
            <a:ext cx="3119057" cy="41503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Вот обычный переход.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По нему идёт народ</a:t>
            </a:r>
            <a:r>
              <a:rPr lang="ru-RU" sz="4000" b="1" dirty="0" smtClean="0">
                <a:solidFill>
                  <a:srgbClr val="7030A0"/>
                </a:solidFill>
              </a:rPr>
              <a:t>.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9" name="Содержимое 8" descr="three-kids-playing-on-pavement-600w-3969754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462046"/>
            <a:ext cx="3456384" cy="2910693"/>
          </a:xfrm>
        </p:spPr>
      </p:pic>
      <p:sp>
        <p:nvSpPr>
          <p:cNvPr id="6" name="Стрелка вправо 5"/>
          <p:cNvSpPr/>
          <p:nvPr/>
        </p:nvSpPr>
        <p:spPr>
          <a:xfrm>
            <a:off x="0" y="1844825"/>
            <a:ext cx="4932363" cy="144016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Здесь </a:t>
            </a:r>
            <a:r>
              <a:rPr lang="ru-RU" sz="2800" b="1" dirty="0"/>
              <a:t>специальная разметка, "Зеброю"зовётся метко!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4293096"/>
            <a:ext cx="8678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Каждый юный пешеход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Пешеходный переход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Или «зебру» должен знать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И по ней только шагать.</a:t>
            </a:r>
            <a:endParaRPr lang="ru-RU" sz="36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517</TotalTime>
  <Words>113</Words>
  <Application>Microsoft Office PowerPoint</Application>
  <PresentationFormat>Экран (4:3)</PresentationFormat>
  <Paragraphs>47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Слайд 1</vt:lpstr>
      <vt:lpstr>Слайд 2</vt:lpstr>
      <vt:lpstr> Перед вами –наш Спешулька,  сорванец и вображулька! </vt:lpstr>
      <vt:lpstr> По асфальту шуршат шины – едут разные машины </vt:lpstr>
      <vt:lpstr>Растерялся Спешулька :</vt:lpstr>
      <vt:lpstr>Тротуар - для пешеходов,                                                                                                                 здесь машинам нету хода! </vt:lpstr>
      <vt:lpstr>   По проезжей части Всем ходить опасно! Лишь по тротуару -  Мы шагаем браво.     </vt:lpstr>
      <vt:lpstr>Как пройти через дорогу Спешульке в магазин? </vt:lpstr>
      <vt:lpstr> Вот обычный переход.  По нему идёт народ. </vt:lpstr>
      <vt:lpstr>Есть подземный переход И надземный переход. По нему идем мы смело От машин он сбережет!</vt:lpstr>
      <vt:lpstr>Слайд 11</vt:lpstr>
      <vt:lpstr> Светофор — дорожный друг- Управляет всем вокруг. Красный свет — грозный вид. Он опасности таит. Если свет горит такой, Значит, как солдатик, стой! Желтый — словно солнышко Теплое, весеннее. Предлагает подождать, Дарит настроение. А зеленый — не зевай И вперед смелей шагай!</vt:lpstr>
      <vt:lpstr>Загорелся красный свет – </vt:lpstr>
      <vt:lpstr>Жёлтый -</vt:lpstr>
      <vt:lpstr>а зелёный свет - иди!</vt:lpstr>
      <vt:lpstr> Да, сегодня Спешулька много нового узнал Он про правила движенья всем подробно рассказал! Чтобы правила движенья все детишки знали, Чтоб на улице они все их выполняли!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vikyl</cp:lastModifiedBy>
  <cp:revision>156</cp:revision>
  <dcterms:created xsi:type="dcterms:W3CDTF">2013-02-08T17:10:47Z</dcterms:created>
  <dcterms:modified xsi:type="dcterms:W3CDTF">2020-04-24T21:15:51Z</dcterms:modified>
</cp:coreProperties>
</file>