
<file path=[Content_Types].xml><?xml version="1.0" encoding="utf-8"?>
<Types xmlns="http://schemas.openxmlformats.org/package/2006/content-types">
  <Default Extension="emf" ContentType="image/x-emf"/>
  <Default Extension="HEIC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79" r:id="rId2"/>
    <p:sldMasterId id="2147483651" r:id="rId3"/>
    <p:sldMasterId id="2147483766" r:id="rId4"/>
    <p:sldMasterId id="2147483699" r:id="rId5"/>
    <p:sldMasterId id="2147483792" r:id="rId6"/>
  </p:sldMasterIdLst>
  <p:notesMasterIdLst>
    <p:notesMasterId r:id="rId16"/>
  </p:notesMasterIdLst>
  <p:handoutMasterIdLst>
    <p:handoutMasterId r:id="rId17"/>
  </p:handoutMasterIdLst>
  <p:sldIdLst>
    <p:sldId id="435" r:id="rId7"/>
    <p:sldId id="347" r:id="rId8"/>
    <p:sldId id="369" r:id="rId9"/>
    <p:sldId id="375" r:id="rId10"/>
    <p:sldId id="356" r:id="rId11"/>
    <p:sldId id="357" r:id="rId12"/>
    <p:sldId id="361" r:id="rId13"/>
    <p:sldId id="360" r:id="rId14"/>
    <p:sldId id="3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6811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C7"/>
    <a:srgbClr val="1E3642"/>
    <a:srgbClr val="F5F4FA"/>
    <a:srgbClr val="F4F7E2"/>
    <a:srgbClr val="FDEEEC"/>
    <a:srgbClr val="FFF2E7"/>
    <a:srgbClr val="F2F2F2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5470" autoAdjust="0"/>
  </p:normalViewPr>
  <p:slideViewPr>
    <p:cSldViewPr snapToGrid="0" showGuides="1">
      <p:cViewPr varScale="1">
        <p:scale>
          <a:sx n="63" d="100"/>
          <a:sy n="63" d="100"/>
        </p:scale>
        <p:origin x="706" y="43"/>
      </p:cViewPr>
      <p:guideLst>
        <p:guide pos="6811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77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B6C7D-6876-45F5-A835-C90CEA26936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BEB0D-C7DF-4AF9-96A6-025830FBF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280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827AE-D844-4DF9-A57A-207C5D3C0C32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9F8A7-2FFC-44E1-963D-0A3144959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87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9F8A7-2FFC-44E1-963D-0A314495910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781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9F8A7-2FFC-44E1-963D-0A314495910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034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" y="0"/>
            <a:ext cx="12188298" cy="6858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51705" y="2898894"/>
            <a:ext cx="7908002" cy="2505209"/>
          </a:xfrm>
          <a:prstGeom prst="rect">
            <a:avLst/>
          </a:prstGeom>
        </p:spPr>
        <p:txBody>
          <a:bodyPr/>
          <a:lstStyle>
            <a:lvl1pPr>
              <a:lnSpc>
                <a:spcPts val="4500"/>
              </a:lnSpc>
              <a:defRPr sz="5400" b="1" spc="-150">
                <a:solidFill>
                  <a:schemeClr val="bg1"/>
                </a:solidFill>
                <a:latin typeface="Geometria" panose="020B0503020204020204" pitchFamily="34" charset="-52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0" name="Дата 3"/>
          <p:cNvSpPr txBox="1">
            <a:spLocks/>
          </p:cNvSpPr>
          <p:nvPr userDrawn="1"/>
        </p:nvSpPr>
        <p:spPr>
          <a:xfrm>
            <a:off x="1283512" y="590339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2"/>
                </a:solidFill>
              </a:rPr>
              <a:t>РНКБ Банк (ПАО)</a:t>
            </a:r>
          </a:p>
          <a:p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80996" y="763131"/>
            <a:ext cx="5883719" cy="852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Дата </a:t>
            </a:r>
          </a:p>
          <a:p>
            <a:pPr lvl="0"/>
            <a:r>
              <a:rPr lang="ru-RU" dirty="0"/>
              <a:t>Версия</a:t>
            </a:r>
          </a:p>
        </p:txBody>
      </p:sp>
    </p:spTree>
    <p:extLst>
      <p:ext uri="{BB962C8B-B14F-4D97-AF65-F5344CB8AC3E}">
        <p14:creationId xmlns:p14="http://schemas.microsoft.com/office/powerpoint/2010/main" val="18451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38" userDrawn="1">
          <p15:clr>
            <a:srgbClr val="000000"/>
          </p15:clr>
        </p15:guide>
        <p15:guide id="2" pos="869" userDrawn="1">
          <p15:clr>
            <a:srgbClr val="000000"/>
          </p15:clr>
        </p15:guide>
        <p15:guide id="3" orient="horz" pos="595" userDrawn="1">
          <p15:clr>
            <a:srgbClr val="00000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56900" y="2898894"/>
            <a:ext cx="7908002" cy="2505209"/>
          </a:xfrm>
          <a:prstGeom prst="rect">
            <a:avLst/>
          </a:prstGeom>
        </p:spPr>
        <p:txBody>
          <a:bodyPr/>
          <a:lstStyle>
            <a:lvl1pPr>
              <a:lnSpc>
                <a:spcPts val="4500"/>
              </a:lnSpc>
              <a:defRPr sz="5400" b="1" spc="-150">
                <a:solidFill>
                  <a:schemeClr val="bg1"/>
                </a:solidFill>
                <a:latin typeface="Geometria" panose="020B0503020204020204" pitchFamily="34" charset="-52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0" name="Дата 3"/>
          <p:cNvSpPr txBox="1">
            <a:spLocks/>
          </p:cNvSpPr>
          <p:nvPr userDrawn="1"/>
        </p:nvSpPr>
        <p:spPr>
          <a:xfrm>
            <a:off x="1278317" y="590339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РНКБ Банк (ПАО)</a:t>
            </a:r>
          </a:p>
          <a:p>
            <a:endParaRPr lang="ru-RU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79751" y="763861"/>
            <a:ext cx="5883719" cy="852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Дата</a:t>
            </a:r>
          </a:p>
          <a:p>
            <a:pPr lvl="0"/>
            <a:r>
              <a:rPr lang="ru-RU" dirty="0"/>
              <a:t>Версия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10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38" userDrawn="1">
          <p15:clr>
            <a:srgbClr val="000000"/>
          </p15:clr>
        </p15:guide>
        <p15:guide id="2" pos="869" userDrawn="1">
          <p15:clr>
            <a:srgbClr val="000000"/>
          </p15:clr>
        </p15:guide>
        <p15:guide id="3" orient="horz" pos="595" userDrawn="1">
          <p15:clr>
            <a:srgbClr val="00000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B03A7E3-5835-48FD-B330-4A0A3B9D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2900-2416-4EA7-A933-123122F686B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D3408A-0682-4093-9808-3145A430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9FEB87-507F-4BCE-858E-761D534CB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E9B2-D332-45BB-A611-8B8C55BB9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919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" y="0"/>
            <a:ext cx="12188298" cy="6858000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6978" y="2033425"/>
            <a:ext cx="2679700" cy="1152525"/>
          </a:xfrm>
        </p:spPr>
        <p:txBody>
          <a:bodyPr>
            <a:noAutofit/>
          </a:bodyPr>
          <a:lstStyle>
            <a:lvl1pPr marL="0" indent="0">
              <a:buNone/>
              <a:defRPr sz="12400" b="1" baseline="0">
                <a:solidFill>
                  <a:srgbClr val="1E3642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1252538" y="4156153"/>
            <a:ext cx="9432925" cy="1320482"/>
          </a:xfrm>
        </p:spPr>
        <p:txBody>
          <a:bodyPr>
            <a:norm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4400" b="1" spc="-150" baseline="0">
                <a:solidFill>
                  <a:srgbClr val="1E3642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</a:t>
            </a:r>
          </a:p>
          <a:p>
            <a:pPr lvl="0"/>
            <a:r>
              <a:rPr lang="ru-RU" dirty="0"/>
              <a:t>название</a:t>
            </a:r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258365" y="709782"/>
            <a:ext cx="720170" cy="453614"/>
            <a:chOff x="790" y="446"/>
            <a:chExt cx="462" cy="29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90" y="446"/>
              <a:ext cx="46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790" y="610"/>
              <a:ext cx="462" cy="127"/>
            </a:xfrm>
            <a:custGeom>
              <a:avLst/>
              <a:gdLst>
                <a:gd name="T0" fmla="*/ 422 w 462"/>
                <a:gd name="T1" fmla="*/ 127 h 127"/>
                <a:gd name="T2" fmla="*/ 0 w 462"/>
                <a:gd name="T3" fmla="*/ 127 h 127"/>
                <a:gd name="T4" fmla="*/ 38 w 462"/>
                <a:gd name="T5" fmla="*/ 0 h 127"/>
                <a:gd name="T6" fmla="*/ 462 w 462"/>
                <a:gd name="T7" fmla="*/ 0 h 127"/>
                <a:gd name="T8" fmla="*/ 422 w 462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127">
                  <a:moveTo>
                    <a:pt x="422" y="127"/>
                  </a:moveTo>
                  <a:lnTo>
                    <a:pt x="0" y="127"/>
                  </a:lnTo>
                  <a:lnTo>
                    <a:pt x="38" y="0"/>
                  </a:lnTo>
                  <a:lnTo>
                    <a:pt x="462" y="0"/>
                  </a:lnTo>
                  <a:lnTo>
                    <a:pt x="422" y="127"/>
                  </a:lnTo>
                  <a:close/>
                </a:path>
              </a:pathLst>
            </a:custGeom>
            <a:solidFill>
              <a:srgbClr val="00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971" y="483"/>
              <a:ext cx="87" cy="79"/>
            </a:xfrm>
            <a:custGeom>
              <a:avLst/>
              <a:gdLst>
                <a:gd name="T0" fmla="*/ 0 w 87"/>
                <a:gd name="T1" fmla="*/ 79 h 79"/>
                <a:gd name="T2" fmla="*/ 0 w 87"/>
                <a:gd name="T3" fmla="*/ 0 h 79"/>
                <a:gd name="T4" fmla="*/ 35 w 87"/>
                <a:gd name="T5" fmla="*/ 0 h 79"/>
                <a:gd name="T6" fmla="*/ 35 w 87"/>
                <a:gd name="T7" fmla="*/ 27 h 79"/>
                <a:gd name="T8" fmla="*/ 52 w 87"/>
                <a:gd name="T9" fmla="*/ 27 h 79"/>
                <a:gd name="T10" fmla="*/ 52 w 87"/>
                <a:gd name="T11" fmla="*/ 0 h 79"/>
                <a:gd name="T12" fmla="*/ 87 w 87"/>
                <a:gd name="T13" fmla="*/ 0 h 79"/>
                <a:gd name="T14" fmla="*/ 87 w 87"/>
                <a:gd name="T15" fmla="*/ 79 h 79"/>
                <a:gd name="T16" fmla="*/ 52 w 87"/>
                <a:gd name="T17" fmla="*/ 79 h 79"/>
                <a:gd name="T18" fmla="*/ 52 w 87"/>
                <a:gd name="T19" fmla="*/ 53 h 79"/>
                <a:gd name="T20" fmla="*/ 35 w 87"/>
                <a:gd name="T21" fmla="*/ 53 h 79"/>
                <a:gd name="T22" fmla="*/ 35 w 87"/>
                <a:gd name="T23" fmla="*/ 79 h 79"/>
                <a:gd name="T24" fmla="*/ 0 w 87"/>
                <a:gd name="T2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79">
                  <a:moveTo>
                    <a:pt x="0" y="79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27"/>
                  </a:lnTo>
                  <a:lnTo>
                    <a:pt x="52" y="27"/>
                  </a:lnTo>
                  <a:lnTo>
                    <a:pt x="52" y="0"/>
                  </a:lnTo>
                  <a:lnTo>
                    <a:pt x="87" y="0"/>
                  </a:lnTo>
                  <a:lnTo>
                    <a:pt x="87" y="79"/>
                  </a:lnTo>
                  <a:lnTo>
                    <a:pt x="52" y="79"/>
                  </a:lnTo>
                  <a:lnTo>
                    <a:pt x="52" y="53"/>
                  </a:lnTo>
                  <a:lnTo>
                    <a:pt x="35" y="53"/>
                  </a:lnTo>
                  <a:lnTo>
                    <a:pt x="35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072" y="483"/>
              <a:ext cx="88" cy="79"/>
            </a:xfrm>
            <a:custGeom>
              <a:avLst/>
              <a:gdLst>
                <a:gd name="T0" fmla="*/ 71 w 88"/>
                <a:gd name="T1" fmla="*/ 35 h 79"/>
                <a:gd name="T2" fmla="*/ 85 w 88"/>
                <a:gd name="T3" fmla="*/ 0 h 79"/>
                <a:gd name="T4" fmla="*/ 52 w 88"/>
                <a:gd name="T5" fmla="*/ 0 h 79"/>
                <a:gd name="T6" fmla="*/ 41 w 88"/>
                <a:gd name="T7" fmla="*/ 27 h 79"/>
                <a:gd name="T8" fmla="*/ 35 w 88"/>
                <a:gd name="T9" fmla="*/ 27 h 79"/>
                <a:gd name="T10" fmla="*/ 35 w 88"/>
                <a:gd name="T11" fmla="*/ 0 h 79"/>
                <a:gd name="T12" fmla="*/ 0 w 88"/>
                <a:gd name="T13" fmla="*/ 0 h 79"/>
                <a:gd name="T14" fmla="*/ 0 w 88"/>
                <a:gd name="T15" fmla="*/ 79 h 79"/>
                <a:gd name="T16" fmla="*/ 35 w 88"/>
                <a:gd name="T17" fmla="*/ 79 h 79"/>
                <a:gd name="T18" fmla="*/ 35 w 88"/>
                <a:gd name="T19" fmla="*/ 53 h 79"/>
                <a:gd name="T20" fmla="*/ 42 w 88"/>
                <a:gd name="T21" fmla="*/ 53 h 79"/>
                <a:gd name="T22" fmla="*/ 53 w 88"/>
                <a:gd name="T23" fmla="*/ 79 h 79"/>
                <a:gd name="T24" fmla="*/ 88 w 88"/>
                <a:gd name="T25" fmla="*/ 79 h 79"/>
                <a:gd name="T26" fmla="*/ 71 w 88"/>
                <a:gd name="T27" fmla="*/ 3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9">
                  <a:moveTo>
                    <a:pt x="71" y="35"/>
                  </a:moveTo>
                  <a:lnTo>
                    <a:pt x="85" y="0"/>
                  </a:lnTo>
                  <a:lnTo>
                    <a:pt x="52" y="0"/>
                  </a:lnTo>
                  <a:lnTo>
                    <a:pt x="41" y="27"/>
                  </a:lnTo>
                  <a:lnTo>
                    <a:pt x="35" y="27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79"/>
                  </a:lnTo>
                  <a:lnTo>
                    <a:pt x="35" y="79"/>
                  </a:lnTo>
                  <a:lnTo>
                    <a:pt x="35" y="53"/>
                  </a:lnTo>
                  <a:lnTo>
                    <a:pt x="42" y="53"/>
                  </a:lnTo>
                  <a:lnTo>
                    <a:pt x="53" y="79"/>
                  </a:lnTo>
                  <a:lnTo>
                    <a:pt x="88" y="79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1163" y="446"/>
              <a:ext cx="89" cy="119"/>
            </a:xfrm>
            <a:custGeom>
              <a:avLst/>
              <a:gdLst>
                <a:gd name="T0" fmla="*/ 37 w 58"/>
                <a:gd name="T1" fmla="*/ 30 h 78"/>
                <a:gd name="T2" fmla="*/ 22 w 58"/>
                <a:gd name="T3" fmla="*/ 36 h 78"/>
                <a:gd name="T4" fmla="*/ 30 w 58"/>
                <a:gd name="T5" fmla="*/ 25 h 78"/>
                <a:gd name="T6" fmla="*/ 53 w 58"/>
                <a:gd name="T7" fmla="*/ 19 h 78"/>
                <a:gd name="T8" fmla="*/ 53 w 58"/>
                <a:gd name="T9" fmla="*/ 0 h 78"/>
                <a:gd name="T10" fmla="*/ 37 w 58"/>
                <a:gd name="T11" fmla="*/ 3 h 78"/>
                <a:gd name="T12" fmla="*/ 16 w 58"/>
                <a:gd name="T13" fmla="*/ 11 h 78"/>
                <a:gd name="T14" fmla="*/ 0 w 58"/>
                <a:gd name="T15" fmla="*/ 45 h 78"/>
                <a:gd name="T16" fmla="*/ 30 w 58"/>
                <a:gd name="T17" fmla="*/ 78 h 78"/>
                <a:gd name="T18" fmla="*/ 58 w 58"/>
                <a:gd name="T19" fmla="*/ 54 h 78"/>
                <a:gd name="T20" fmla="*/ 37 w 58"/>
                <a:gd name="T21" fmla="*/ 30 h 78"/>
                <a:gd name="T22" fmla="*/ 29 w 58"/>
                <a:gd name="T23" fmla="*/ 60 h 78"/>
                <a:gd name="T24" fmla="*/ 22 w 58"/>
                <a:gd name="T25" fmla="*/ 53 h 78"/>
                <a:gd name="T26" fmla="*/ 29 w 58"/>
                <a:gd name="T27" fmla="*/ 45 h 78"/>
                <a:gd name="T28" fmla="*/ 35 w 58"/>
                <a:gd name="T29" fmla="*/ 53 h 78"/>
                <a:gd name="T30" fmla="*/ 29 w 58"/>
                <a:gd name="T31" fmla="*/ 6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78">
                  <a:moveTo>
                    <a:pt x="37" y="30"/>
                  </a:moveTo>
                  <a:cubicBezTo>
                    <a:pt x="30" y="30"/>
                    <a:pt x="25" y="33"/>
                    <a:pt x="22" y="36"/>
                  </a:cubicBezTo>
                  <a:cubicBezTo>
                    <a:pt x="22" y="32"/>
                    <a:pt x="25" y="27"/>
                    <a:pt x="30" y="25"/>
                  </a:cubicBezTo>
                  <a:cubicBezTo>
                    <a:pt x="38" y="22"/>
                    <a:pt x="46" y="24"/>
                    <a:pt x="53" y="19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47" y="2"/>
                    <a:pt x="37" y="3"/>
                  </a:cubicBezTo>
                  <a:cubicBezTo>
                    <a:pt x="31" y="4"/>
                    <a:pt x="23" y="6"/>
                    <a:pt x="16" y="11"/>
                  </a:cubicBezTo>
                  <a:cubicBezTo>
                    <a:pt x="6" y="16"/>
                    <a:pt x="0" y="26"/>
                    <a:pt x="0" y="45"/>
                  </a:cubicBezTo>
                  <a:cubicBezTo>
                    <a:pt x="0" y="71"/>
                    <a:pt x="14" y="78"/>
                    <a:pt x="30" y="78"/>
                  </a:cubicBezTo>
                  <a:cubicBezTo>
                    <a:pt x="44" y="78"/>
                    <a:pt x="58" y="70"/>
                    <a:pt x="58" y="54"/>
                  </a:cubicBezTo>
                  <a:cubicBezTo>
                    <a:pt x="58" y="38"/>
                    <a:pt x="48" y="30"/>
                    <a:pt x="37" y="30"/>
                  </a:cubicBezTo>
                  <a:moveTo>
                    <a:pt x="29" y="60"/>
                  </a:moveTo>
                  <a:cubicBezTo>
                    <a:pt x="23" y="60"/>
                    <a:pt x="22" y="56"/>
                    <a:pt x="22" y="53"/>
                  </a:cubicBezTo>
                  <a:cubicBezTo>
                    <a:pt x="22" y="49"/>
                    <a:pt x="23" y="45"/>
                    <a:pt x="29" y="45"/>
                  </a:cubicBezTo>
                  <a:cubicBezTo>
                    <a:pt x="34" y="45"/>
                    <a:pt x="35" y="49"/>
                    <a:pt x="35" y="53"/>
                  </a:cubicBezTo>
                  <a:cubicBezTo>
                    <a:pt x="35" y="56"/>
                    <a:pt x="34" y="60"/>
                    <a:pt x="29" y="60"/>
                  </a:cubicBezTo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868" y="481"/>
              <a:ext cx="93" cy="114"/>
            </a:xfrm>
            <a:custGeom>
              <a:avLst/>
              <a:gdLst>
                <a:gd name="T0" fmla="*/ 61 w 61"/>
                <a:gd name="T1" fmla="*/ 27 h 74"/>
                <a:gd name="T2" fmla="*/ 42 w 61"/>
                <a:gd name="T3" fmla="*/ 0 h 74"/>
                <a:gd name="T4" fmla="*/ 41 w 61"/>
                <a:gd name="T5" fmla="*/ 0 h 74"/>
                <a:gd name="T6" fmla="*/ 39 w 61"/>
                <a:gd name="T7" fmla="*/ 0 h 74"/>
                <a:gd name="T8" fmla="*/ 37 w 61"/>
                <a:gd name="T9" fmla="*/ 0 h 74"/>
                <a:gd name="T10" fmla="*/ 37 w 61"/>
                <a:gd name="T11" fmla="*/ 0 h 74"/>
                <a:gd name="T12" fmla="*/ 36 w 61"/>
                <a:gd name="T13" fmla="*/ 0 h 74"/>
                <a:gd name="T14" fmla="*/ 36 w 61"/>
                <a:gd name="T15" fmla="*/ 0 h 74"/>
                <a:gd name="T16" fmla="*/ 25 w 61"/>
                <a:gd name="T17" fmla="*/ 3 h 74"/>
                <a:gd name="T18" fmla="*/ 20 w 61"/>
                <a:gd name="T19" fmla="*/ 8 h 74"/>
                <a:gd name="T20" fmla="*/ 20 w 61"/>
                <a:gd name="T21" fmla="*/ 8 h 74"/>
                <a:gd name="T22" fmla="*/ 18 w 61"/>
                <a:gd name="T23" fmla="*/ 1 h 74"/>
                <a:gd name="T24" fmla="*/ 0 w 61"/>
                <a:gd name="T25" fmla="*/ 1 h 74"/>
                <a:gd name="T26" fmla="*/ 0 w 61"/>
                <a:gd name="T27" fmla="*/ 74 h 74"/>
                <a:gd name="T28" fmla="*/ 23 w 61"/>
                <a:gd name="T29" fmla="*/ 74 h 74"/>
                <a:gd name="T30" fmla="*/ 23 w 61"/>
                <a:gd name="T31" fmla="*/ 50 h 74"/>
                <a:gd name="T32" fmla="*/ 23 w 61"/>
                <a:gd name="T33" fmla="*/ 50 h 74"/>
                <a:gd name="T34" fmla="*/ 29 w 61"/>
                <a:gd name="T35" fmla="*/ 54 h 74"/>
                <a:gd name="T36" fmla="*/ 37 w 61"/>
                <a:gd name="T37" fmla="*/ 55 h 74"/>
                <a:gd name="T38" fmla="*/ 61 w 61"/>
                <a:gd name="T39" fmla="*/ 27 h 74"/>
                <a:gd name="T40" fmla="*/ 30 w 61"/>
                <a:gd name="T41" fmla="*/ 37 h 74"/>
                <a:gd name="T42" fmla="*/ 23 w 61"/>
                <a:gd name="T43" fmla="*/ 33 h 74"/>
                <a:gd name="T44" fmla="*/ 23 w 61"/>
                <a:gd name="T45" fmla="*/ 22 h 74"/>
                <a:gd name="T46" fmla="*/ 30 w 61"/>
                <a:gd name="T47" fmla="*/ 18 h 74"/>
                <a:gd name="T48" fmla="*/ 38 w 61"/>
                <a:gd name="T49" fmla="*/ 27 h 74"/>
                <a:gd name="T50" fmla="*/ 37 w 61"/>
                <a:gd name="T51" fmla="*/ 29 h 74"/>
                <a:gd name="T52" fmla="*/ 30 w 61"/>
                <a:gd name="T53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" h="74">
                  <a:moveTo>
                    <a:pt x="61" y="27"/>
                  </a:moveTo>
                  <a:cubicBezTo>
                    <a:pt x="61" y="15"/>
                    <a:pt x="55" y="2"/>
                    <a:pt x="42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2" y="0"/>
                    <a:pt x="28" y="1"/>
                    <a:pt x="25" y="3"/>
                  </a:cubicBezTo>
                  <a:cubicBezTo>
                    <a:pt x="23" y="4"/>
                    <a:pt x="22" y="6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52"/>
                    <a:pt x="27" y="53"/>
                    <a:pt x="29" y="54"/>
                  </a:cubicBezTo>
                  <a:cubicBezTo>
                    <a:pt x="31" y="55"/>
                    <a:pt x="34" y="55"/>
                    <a:pt x="37" y="55"/>
                  </a:cubicBezTo>
                  <a:cubicBezTo>
                    <a:pt x="54" y="55"/>
                    <a:pt x="61" y="42"/>
                    <a:pt x="61" y="27"/>
                  </a:cubicBezTo>
                  <a:moveTo>
                    <a:pt x="30" y="37"/>
                  </a:moveTo>
                  <a:cubicBezTo>
                    <a:pt x="27" y="37"/>
                    <a:pt x="24" y="35"/>
                    <a:pt x="23" y="3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0"/>
                    <a:pt x="27" y="18"/>
                    <a:pt x="30" y="18"/>
                  </a:cubicBezTo>
                  <a:cubicBezTo>
                    <a:pt x="35" y="18"/>
                    <a:pt x="38" y="23"/>
                    <a:pt x="38" y="27"/>
                  </a:cubicBezTo>
                  <a:cubicBezTo>
                    <a:pt x="38" y="28"/>
                    <a:pt x="37" y="28"/>
                    <a:pt x="37" y="29"/>
                  </a:cubicBezTo>
                  <a:cubicBezTo>
                    <a:pt x="37" y="33"/>
                    <a:pt x="34" y="37"/>
                    <a:pt x="30" y="37"/>
                  </a:cubicBezTo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18480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886" userDrawn="1">
          <p15:clr>
            <a:srgbClr val="000000"/>
          </p15:clr>
        </p15:guide>
        <p15:guide id="3" orient="horz" pos="2160" userDrawn="1">
          <p15:clr>
            <a:srgbClr val="00000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" y="0"/>
            <a:ext cx="12188298" cy="6858000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6978" y="2033425"/>
            <a:ext cx="2679700" cy="1152525"/>
          </a:xfrm>
        </p:spPr>
        <p:txBody>
          <a:bodyPr>
            <a:noAutofit/>
          </a:bodyPr>
          <a:lstStyle>
            <a:lvl1pPr marL="0" indent="0">
              <a:buNone/>
              <a:defRPr sz="12400" b="1" baseline="0">
                <a:solidFill>
                  <a:srgbClr val="1E3642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1252538" y="4156153"/>
            <a:ext cx="9432925" cy="1320482"/>
          </a:xfrm>
        </p:spPr>
        <p:txBody>
          <a:bodyPr>
            <a:norm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4400" b="1" spc="-150" baseline="0">
                <a:solidFill>
                  <a:srgbClr val="1E3642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</a:t>
            </a:r>
          </a:p>
          <a:p>
            <a:pPr lvl="0"/>
            <a:r>
              <a:rPr lang="ru-RU" dirty="0"/>
              <a:t>название</a:t>
            </a:r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258365" y="709782"/>
            <a:ext cx="720170" cy="453614"/>
            <a:chOff x="790" y="446"/>
            <a:chExt cx="462" cy="29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90" y="446"/>
              <a:ext cx="46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790" y="610"/>
              <a:ext cx="462" cy="127"/>
            </a:xfrm>
            <a:custGeom>
              <a:avLst/>
              <a:gdLst>
                <a:gd name="T0" fmla="*/ 422 w 462"/>
                <a:gd name="T1" fmla="*/ 127 h 127"/>
                <a:gd name="T2" fmla="*/ 0 w 462"/>
                <a:gd name="T3" fmla="*/ 127 h 127"/>
                <a:gd name="T4" fmla="*/ 38 w 462"/>
                <a:gd name="T5" fmla="*/ 0 h 127"/>
                <a:gd name="T6" fmla="*/ 462 w 462"/>
                <a:gd name="T7" fmla="*/ 0 h 127"/>
                <a:gd name="T8" fmla="*/ 422 w 462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127">
                  <a:moveTo>
                    <a:pt x="422" y="127"/>
                  </a:moveTo>
                  <a:lnTo>
                    <a:pt x="0" y="127"/>
                  </a:lnTo>
                  <a:lnTo>
                    <a:pt x="38" y="0"/>
                  </a:lnTo>
                  <a:lnTo>
                    <a:pt x="462" y="0"/>
                  </a:lnTo>
                  <a:lnTo>
                    <a:pt x="422" y="127"/>
                  </a:lnTo>
                  <a:close/>
                </a:path>
              </a:pathLst>
            </a:custGeom>
            <a:solidFill>
              <a:srgbClr val="00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971" y="483"/>
              <a:ext cx="87" cy="79"/>
            </a:xfrm>
            <a:custGeom>
              <a:avLst/>
              <a:gdLst>
                <a:gd name="T0" fmla="*/ 0 w 87"/>
                <a:gd name="T1" fmla="*/ 79 h 79"/>
                <a:gd name="T2" fmla="*/ 0 w 87"/>
                <a:gd name="T3" fmla="*/ 0 h 79"/>
                <a:gd name="T4" fmla="*/ 35 w 87"/>
                <a:gd name="T5" fmla="*/ 0 h 79"/>
                <a:gd name="T6" fmla="*/ 35 w 87"/>
                <a:gd name="T7" fmla="*/ 27 h 79"/>
                <a:gd name="T8" fmla="*/ 52 w 87"/>
                <a:gd name="T9" fmla="*/ 27 h 79"/>
                <a:gd name="T10" fmla="*/ 52 w 87"/>
                <a:gd name="T11" fmla="*/ 0 h 79"/>
                <a:gd name="T12" fmla="*/ 87 w 87"/>
                <a:gd name="T13" fmla="*/ 0 h 79"/>
                <a:gd name="T14" fmla="*/ 87 w 87"/>
                <a:gd name="T15" fmla="*/ 79 h 79"/>
                <a:gd name="T16" fmla="*/ 52 w 87"/>
                <a:gd name="T17" fmla="*/ 79 h 79"/>
                <a:gd name="T18" fmla="*/ 52 w 87"/>
                <a:gd name="T19" fmla="*/ 53 h 79"/>
                <a:gd name="T20" fmla="*/ 35 w 87"/>
                <a:gd name="T21" fmla="*/ 53 h 79"/>
                <a:gd name="T22" fmla="*/ 35 w 87"/>
                <a:gd name="T23" fmla="*/ 79 h 79"/>
                <a:gd name="T24" fmla="*/ 0 w 87"/>
                <a:gd name="T2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79">
                  <a:moveTo>
                    <a:pt x="0" y="79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27"/>
                  </a:lnTo>
                  <a:lnTo>
                    <a:pt x="52" y="27"/>
                  </a:lnTo>
                  <a:lnTo>
                    <a:pt x="52" y="0"/>
                  </a:lnTo>
                  <a:lnTo>
                    <a:pt x="87" y="0"/>
                  </a:lnTo>
                  <a:lnTo>
                    <a:pt x="87" y="79"/>
                  </a:lnTo>
                  <a:lnTo>
                    <a:pt x="52" y="79"/>
                  </a:lnTo>
                  <a:lnTo>
                    <a:pt x="52" y="53"/>
                  </a:lnTo>
                  <a:lnTo>
                    <a:pt x="35" y="53"/>
                  </a:lnTo>
                  <a:lnTo>
                    <a:pt x="35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072" y="483"/>
              <a:ext cx="88" cy="79"/>
            </a:xfrm>
            <a:custGeom>
              <a:avLst/>
              <a:gdLst>
                <a:gd name="T0" fmla="*/ 71 w 88"/>
                <a:gd name="T1" fmla="*/ 35 h 79"/>
                <a:gd name="T2" fmla="*/ 85 w 88"/>
                <a:gd name="T3" fmla="*/ 0 h 79"/>
                <a:gd name="T4" fmla="*/ 52 w 88"/>
                <a:gd name="T5" fmla="*/ 0 h 79"/>
                <a:gd name="T6" fmla="*/ 41 w 88"/>
                <a:gd name="T7" fmla="*/ 27 h 79"/>
                <a:gd name="T8" fmla="*/ 35 w 88"/>
                <a:gd name="T9" fmla="*/ 27 h 79"/>
                <a:gd name="T10" fmla="*/ 35 w 88"/>
                <a:gd name="T11" fmla="*/ 0 h 79"/>
                <a:gd name="T12" fmla="*/ 0 w 88"/>
                <a:gd name="T13" fmla="*/ 0 h 79"/>
                <a:gd name="T14" fmla="*/ 0 w 88"/>
                <a:gd name="T15" fmla="*/ 79 h 79"/>
                <a:gd name="T16" fmla="*/ 35 w 88"/>
                <a:gd name="T17" fmla="*/ 79 h 79"/>
                <a:gd name="T18" fmla="*/ 35 w 88"/>
                <a:gd name="T19" fmla="*/ 53 h 79"/>
                <a:gd name="T20" fmla="*/ 42 w 88"/>
                <a:gd name="T21" fmla="*/ 53 h 79"/>
                <a:gd name="T22" fmla="*/ 53 w 88"/>
                <a:gd name="T23" fmla="*/ 79 h 79"/>
                <a:gd name="T24" fmla="*/ 88 w 88"/>
                <a:gd name="T25" fmla="*/ 79 h 79"/>
                <a:gd name="T26" fmla="*/ 71 w 88"/>
                <a:gd name="T27" fmla="*/ 3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9">
                  <a:moveTo>
                    <a:pt x="71" y="35"/>
                  </a:moveTo>
                  <a:lnTo>
                    <a:pt x="85" y="0"/>
                  </a:lnTo>
                  <a:lnTo>
                    <a:pt x="52" y="0"/>
                  </a:lnTo>
                  <a:lnTo>
                    <a:pt x="41" y="27"/>
                  </a:lnTo>
                  <a:lnTo>
                    <a:pt x="35" y="27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79"/>
                  </a:lnTo>
                  <a:lnTo>
                    <a:pt x="35" y="79"/>
                  </a:lnTo>
                  <a:lnTo>
                    <a:pt x="35" y="53"/>
                  </a:lnTo>
                  <a:lnTo>
                    <a:pt x="42" y="53"/>
                  </a:lnTo>
                  <a:lnTo>
                    <a:pt x="53" y="79"/>
                  </a:lnTo>
                  <a:lnTo>
                    <a:pt x="88" y="79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1163" y="446"/>
              <a:ext cx="89" cy="119"/>
            </a:xfrm>
            <a:custGeom>
              <a:avLst/>
              <a:gdLst>
                <a:gd name="T0" fmla="*/ 37 w 58"/>
                <a:gd name="T1" fmla="*/ 30 h 78"/>
                <a:gd name="T2" fmla="*/ 22 w 58"/>
                <a:gd name="T3" fmla="*/ 36 h 78"/>
                <a:gd name="T4" fmla="*/ 30 w 58"/>
                <a:gd name="T5" fmla="*/ 25 h 78"/>
                <a:gd name="T6" fmla="*/ 53 w 58"/>
                <a:gd name="T7" fmla="*/ 19 h 78"/>
                <a:gd name="T8" fmla="*/ 53 w 58"/>
                <a:gd name="T9" fmla="*/ 0 h 78"/>
                <a:gd name="T10" fmla="*/ 37 w 58"/>
                <a:gd name="T11" fmla="*/ 3 h 78"/>
                <a:gd name="T12" fmla="*/ 16 w 58"/>
                <a:gd name="T13" fmla="*/ 11 h 78"/>
                <a:gd name="T14" fmla="*/ 0 w 58"/>
                <a:gd name="T15" fmla="*/ 45 h 78"/>
                <a:gd name="T16" fmla="*/ 30 w 58"/>
                <a:gd name="T17" fmla="*/ 78 h 78"/>
                <a:gd name="T18" fmla="*/ 58 w 58"/>
                <a:gd name="T19" fmla="*/ 54 h 78"/>
                <a:gd name="T20" fmla="*/ 37 w 58"/>
                <a:gd name="T21" fmla="*/ 30 h 78"/>
                <a:gd name="T22" fmla="*/ 29 w 58"/>
                <a:gd name="T23" fmla="*/ 60 h 78"/>
                <a:gd name="T24" fmla="*/ 22 w 58"/>
                <a:gd name="T25" fmla="*/ 53 h 78"/>
                <a:gd name="T26" fmla="*/ 29 w 58"/>
                <a:gd name="T27" fmla="*/ 45 h 78"/>
                <a:gd name="T28" fmla="*/ 35 w 58"/>
                <a:gd name="T29" fmla="*/ 53 h 78"/>
                <a:gd name="T30" fmla="*/ 29 w 58"/>
                <a:gd name="T31" fmla="*/ 6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78">
                  <a:moveTo>
                    <a:pt x="37" y="30"/>
                  </a:moveTo>
                  <a:cubicBezTo>
                    <a:pt x="30" y="30"/>
                    <a:pt x="25" y="33"/>
                    <a:pt x="22" y="36"/>
                  </a:cubicBezTo>
                  <a:cubicBezTo>
                    <a:pt x="22" y="32"/>
                    <a:pt x="25" y="27"/>
                    <a:pt x="30" y="25"/>
                  </a:cubicBezTo>
                  <a:cubicBezTo>
                    <a:pt x="38" y="22"/>
                    <a:pt x="46" y="24"/>
                    <a:pt x="53" y="19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47" y="2"/>
                    <a:pt x="37" y="3"/>
                  </a:cubicBezTo>
                  <a:cubicBezTo>
                    <a:pt x="31" y="4"/>
                    <a:pt x="23" y="6"/>
                    <a:pt x="16" y="11"/>
                  </a:cubicBezTo>
                  <a:cubicBezTo>
                    <a:pt x="6" y="16"/>
                    <a:pt x="0" y="26"/>
                    <a:pt x="0" y="45"/>
                  </a:cubicBezTo>
                  <a:cubicBezTo>
                    <a:pt x="0" y="71"/>
                    <a:pt x="14" y="78"/>
                    <a:pt x="30" y="78"/>
                  </a:cubicBezTo>
                  <a:cubicBezTo>
                    <a:pt x="44" y="78"/>
                    <a:pt x="58" y="70"/>
                    <a:pt x="58" y="54"/>
                  </a:cubicBezTo>
                  <a:cubicBezTo>
                    <a:pt x="58" y="38"/>
                    <a:pt x="48" y="30"/>
                    <a:pt x="37" y="30"/>
                  </a:cubicBezTo>
                  <a:moveTo>
                    <a:pt x="29" y="60"/>
                  </a:moveTo>
                  <a:cubicBezTo>
                    <a:pt x="23" y="60"/>
                    <a:pt x="22" y="56"/>
                    <a:pt x="22" y="53"/>
                  </a:cubicBezTo>
                  <a:cubicBezTo>
                    <a:pt x="22" y="49"/>
                    <a:pt x="23" y="45"/>
                    <a:pt x="29" y="45"/>
                  </a:cubicBezTo>
                  <a:cubicBezTo>
                    <a:pt x="34" y="45"/>
                    <a:pt x="35" y="49"/>
                    <a:pt x="35" y="53"/>
                  </a:cubicBezTo>
                  <a:cubicBezTo>
                    <a:pt x="35" y="56"/>
                    <a:pt x="34" y="60"/>
                    <a:pt x="29" y="60"/>
                  </a:cubicBezTo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868" y="481"/>
              <a:ext cx="93" cy="114"/>
            </a:xfrm>
            <a:custGeom>
              <a:avLst/>
              <a:gdLst>
                <a:gd name="T0" fmla="*/ 61 w 61"/>
                <a:gd name="T1" fmla="*/ 27 h 74"/>
                <a:gd name="T2" fmla="*/ 42 w 61"/>
                <a:gd name="T3" fmla="*/ 0 h 74"/>
                <a:gd name="T4" fmla="*/ 41 w 61"/>
                <a:gd name="T5" fmla="*/ 0 h 74"/>
                <a:gd name="T6" fmla="*/ 39 w 61"/>
                <a:gd name="T7" fmla="*/ 0 h 74"/>
                <a:gd name="T8" fmla="*/ 37 w 61"/>
                <a:gd name="T9" fmla="*/ 0 h 74"/>
                <a:gd name="T10" fmla="*/ 37 w 61"/>
                <a:gd name="T11" fmla="*/ 0 h 74"/>
                <a:gd name="T12" fmla="*/ 36 w 61"/>
                <a:gd name="T13" fmla="*/ 0 h 74"/>
                <a:gd name="T14" fmla="*/ 36 w 61"/>
                <a:gd name="T15" fmla="*/ 0 h 74"/>
                <a:gd name="T16" fmla="*/ 25 w 61"/>
                <a:gd name="T17" fmla="*/ 3 h 74"/>
                <a:gd name="T18" fmla="*/ 20 w 61"/>
                <a:gd name="T19" fmla="*/ 8 h 74"/>
                <a:gd name="T20" fmla="*/ 20 w 61"/>
                <a:gd name="T21" fmla="*/ 8 h 74"/>
                <a:gd name="T22" fmla="*/ 18 w 61"/>
                <a:gd name="T23" fmla="*/ 1 h 74"/>
                <a:gd name="T24" fmla="*/ 0 w 61"/>
                <a:gd name="T25" fmla="*/ 1 h 74"/>
                <a:gd name="T26" fmla="*/ 0 w 61"/>
                <a:gd name="T27" fmla="*/ 74 h 74"/>
                <a:gd name="T28" fmla="*/ 23 w 61"/>
                <a:gd name="T29" fmla="*/ 74 h 74"/>
                <a:gd name="T30" fmla="*/ 23 w 61"/>
                <a:gd name="T31" fmla="*/ 50 h 74"/>
                <a:gd name="T32" fmla="*/ 23 w 61"/>
                <a:gd name="T33" fmla="*/ 50 h 74"/>
                <a:gd name="T34" fmla="*/ 29 w 61"/>
                <a:gd name="T35" fmla="*/ 54 h 74"/>
                <a:gd name="T36" fmla="*/ 37 w 61"/>
                <a:gd name="T37" fmla="*/ 55 h 74"/>
                <a:gd name="T38" fmla="*/ 61 w 61"/>
                <a:gd name="T39" fmla="*/ 27 h 74"/>
                <a:gd name="T40" fmla="*/ 30 w 61"/>
                <a:gd name="T41" fmla="*/ 37 h 74"/>
                <a:gd name="T42" fmla="*/ 23 w 61"/>
                <a:gd name="T43" fmla="*/ 33 h 74"/>
                <a:gd name="T44" fmla="*/ 23 w 61"/>
                <a:gd name="T45" fmla="*/ 22 h 74"/>
                <a:gd name="T46" fmla="*/ 30 w 61"/>
                <a:gd name="T47" fmla="*/ 18 h 74"/>
                <a:gd name="T48" fmla="*/ 38 w 61"/>
                <a:gd name="T49" fmla="*/ 27 h 74"/>
                <a:gd name="T50" fmla="*/ 37 w 61"/>
                <a:gd name="T51" fmla="*/ 29 h 74"/>
                <a:gd name="T52" fmla="*/ 30 w 61"/>
                <a:gd name="T53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" h="74">
                  <a:moveTo>
                    <a:pt x="61" y="27"/>
                  </a:moveTo>
                  <a:cubicBezTo>
                    <a:pt x="61" y="15"/>
                    <a:pt x="55" y="2"/>
                    <a:pt x="42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2" y="0"/>
                    <a:pt x="28" y="1"/>
                    <a:pt x="25" y="3"/>
                  </a:cubicBezTo>
                  <a:cubicBezTo>
                    <a:pt x="23" y="4"/>
                    <a:pt x="22" y="6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52"/>
                    <a:pt x="27" y="53"/>
                    <a:pt x="29" y="54"/>
                  </a:cubicBezTo>
                  <a:cubicBezTo>
                    <a:pt x="31" y="55"/>
                    <a:pt x="34" y="55"/>
                    <a:pt x="37" y="55"/>
                  </a:cubicBezTo>
                  <a:cubicBezTo>
                    <a:pt x="54" y="55"/>
                    <a:pt x="61" y="42"/>
                    <a:pt x="61" y="27"/>
                  </a:cubicBezTo>
                  <a:moveTo>
                    <a:pt x="30" y="37"/>
                  </a:moveTo>
                  <a:cubicBezTo>
                    <a:pt x="27" y="37"/>
                    <a:pt x="24" y="35"/>
                    <a:pt x="23" y="3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0"/>
                    <a:pt x="27" y="18"/>
                    <a:pt x="30" y="18"/>
                  </a:cubicBezTo>
                  <a:cubicBezTo>
                    <a:pt x="35" y="18"/>
                    <a:pt x="38" y="23"/>
                    <a:pt x="38" y="27"/>
                  </a:cubicBezTo>
                  <a:cubicBezTo>
                    <a:pt x="38" y="28"/>
                    <a:pt x="37" y="28"/>
                    <a:pt x="37" y="29"/>
                  </a:cubicBezTo>
                  <a:cubicBezTo>
                    <a:pt x="37" y="33"/>
                    <a:pt x="34" y="37"/>
                    <a:pt x="30" y="37"/>
                  </a:cubicBezTo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37791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886">
          <p15:clr>
            <a:srgbClr val="000000"/>
          </p15:clr>
        </p15:guide>
        <p15:guide id="3" orient="horz" pos="2160">
          <p15:clr>
            <a:srgbClr val="00000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" y="0"/>
            <a:ext cx="12188298" cy="6858000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6978" y="2033425"/>
            <a:ext cx="2679700" cy="1152525"/>
          </a:xfrm>
        </p:spPr>
        <p:txBody>
          <a:bodyPr>
            <a:noAutofit/>
          </a:bodyPr>
          <a:lstStyle>
            <a:lvl1pPr marL="0" indent="0">
              <a:buNone/>
              <a:defRPr sz="12400" b="1" baseline="0">
                <a:solidFill>
                  <a:srgbClr val="1E3642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1252538" y="4156153"/>
            <a:ext cx="9432925" cy="1320482"/>
          </a:xfrm>
        </p:spPr>
        <p:txBody>
          <a:bodyPr>
            <a:norm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4400" b="1" spc="-150" baseline="0">
                <a:solidFill>
                  <a:srgbClr val="1E3642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</a:t>
            </a:r>
          </a:p>
          <a:p>
            <a:pPr lvl="0"/>
            <a:r>
              <a:rPr lang="ru-RU" dirty="0"/>
              <a:t>название</a:t>
            </a:r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258365" y="709782"/>
            <a:ext cx="720170" cy="453614"/>
            <a:chOff x="790" y="446"/>
            <a:chExt cx="462" cy="29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90" y="446"/>
              <a:ext cx="46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790" y="610"/>
              <a:ext cx="462" cy="127"/>
            </a:xfrm>
            <a:custGeom>
              <a:avLst/>
              <a:gdLst>
                <a:gd name="T0" fmla="*/ 422 w 462"/>
                <a:gd name="T1" fmla="*/ 127 h 127"/>
                <a:gd name="T2" fmla="*/ 0 w 462"/>
                <a:gd name="T3" fmla="*/ 127 h 127"/>
                <a:gd name="T4" fmla="*/ 38 w 462"/>
                <a:gd name="T5" fmla="*/ 0 h 127"/>
                <a:gd name="T6" fmla="*/ 462 w 462"/>
                <a:gd name="T7" fmla="*/ 0 h 127"/>
                <a:gd name="T8" fmla="*/ 422 w 462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127">
                  <a:moveTo>
                    <a:pt x="422" y="127"/>
                  </a:moveTo>
                  <a:lnTo>
                    <a:pt x="0" y="127"/>
                  </a:lnTo>
                  <a:lnTo>
                    <a:pt x="38" y="0"/>
                  </a:lnTo>
                  <a:lnTo>
                    <a:pt x="462" y="0"/>
                  </a:lnTo>
                  <a:lnTo>
                    <a:pt x="422" y="127"/>
                  </a:lnTo>
                  <a:close/>
                </a:path>
              </a:pathLst>
            </a:custGeom>
            <a:solidFill>
              <a:srgbClr val="00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971" y="483"/>
              <a:ext cx="87" cy="79"/>
            </a:xfrm>
            <a:custGeom>
              <a:avLst/>
              <a:gdLst>
                <a:gd name="T0" fmla="*/ 0 w 87"/>
                <a:gd name="T1" fmla="*/ 79 h 79"/>
                <a:gd name="T2" fmla="*/ 0 w 87"/>
                <a:gd name="T3" fmla="*/ 0 h 79"/>
                <a:gd name="T4" fmla="*/ 35 w 87"/>
                <a:gd name="T5" fmla="*/ 0 h 79"/>
                <a:gd name="T6" fmla="*/ 35 w 87"/>
                <a:gd name="T7" fmla="*/ 27 h 79"/>
                <a:gd name="T8" fmla="*/ 52 w 87"/>
                <a:gd name="T9" fmla="*/ 27 h 79"/>
                <a:gd name="T10" fmla="*/ 52 w 87"/>
                <a:gd name="T11" fmla="*/ 0 h 79"/>
                <a:gd name="T12" fmla="*/ 87 w 87"/>
                <a:gd name="T13" fmla="*/ 0 h 79"/>
                <a:gd name="T14" fmla="*/ 87 w 87"/>
                <a:gd name="T15" fmla="*/ 79 h 79"/>
                <a:gd name="T16" fmla="*/ 52 w 87"/>
                <a:gd name="T17" fmla="*/ 79 h 79"/>
                <a:gd name="T18" fmla="*/ 52 w 87"/>
                <a:gd name="T19" fmla="*/ 53 h 79"/>
                <a:gd name="T20" fmla="*/ 35 w 87"/>
                <a:gd name="T21" fmla="*/ 53 h 79"/>
                <a:gd name="T22" fmla="*/ 35 w 87"/>
                <a:gd name="T23" fmla="*/ 79 h 79"/>
                <a:gd name="T24" fmla="*/ 0 w 87"/>
                <a:gd name="T2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79">
                  <a:moveTo>
                    <a:pt x="0" y="79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27"/>
                  </a:lnTo>
                  <a:lnTo>
                    <a:pt x="52" y="27"/>
                  </a:lnTo>
                  <a:lnTo>
                    <a:pt x="52" y="0"/>
                  </a:lnTo>
                  <a:lnTo>
                    <a:pt x="87" y="0"/>
                  </a:lnTo>
                  <a:lnTo>
                    <a:pt x="87" y="79"/>
                  </a:lnTo>
                  <a:lnTo>
                    <a:pt x="52" y="79"/>
                  </a:lnTo>
                  <a:lnTo>
                    <a:pt x="52" y="53"/>
                  </a:lnTo>
                  <a:lnTo>
                    <a:pt x="35" y="53"/>
                  </a:lnTo>
                  <a:lnTo>
                    <a:pt x="35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072" y="483"/>
              <a:ext cx="88" cy="79"/>
            </a:xfrm>
            <a:custGeom>
              <a:avLst/>
              <a:gdLst>
                <a:gd name="T0" fmla="*/ 71 w 88"/>
                <a:gd name="T1" fmla="*/ 35 h 79"/>
                <a:gd name="T2" fmla="*/ 85 w 88"/>
                <a:gd name="T3" fmla="*/ 0 h 79"/>
                <a:gd name="T4" fmla="*/ 52 w 88"/>
                <a:gd name="T5" fmla="*/ 0 h 79"/>
                <a:gd name="T6" fmla="*/ 41 w 88"/>
                <a:gd name="T7" fmla="*/ 27 h 79"/>
                <a:gd name="T8" fmla="*/ 35 w 88"/>
                <a:gd name="T9" fmla="*/ 27 h 79"/>
                <a:gd name="T10" fmla="*/ 35 w 88"/>
                <a:gd name="T11" fmla="*/ 0 h 79"/>
                <a:gd name="T12" fmla="*/ 0 w 88"/>
                <a:gd name="T13" fmla="*/ 0 h 79"/>
                <a:gd name="T14" fmla="*/ 0 w 88"/>
                <a:gd name="T15" fmla="*/ 79 h 79"/>
                <a:gd name="T16" fmla="*/ 35 w 88"/>
                <a:gd name="T17" fmla="*/ 79 h 79"/>
                <a:gd name="T18" fmla="*/ 35 w 88"/>
                <a:gd name="T19" fmla="*/ 53 h 79"/>
                <a:gd name="T20" fmla="*/ 42 w 88"/>
                <a:gd name="T21" fmla="*/ 53 h 79"/>
                <a:gd name="T22" fmla="*/ 53 w 88"/>
                <a:gd name="T23" fmla="*/ 79 h 79"/>
                <a:gd name="T24" fmla="*/ 88 w 88"/>
                <a:gd name="T25" fmla="*/ 79 h 79"/>
                <a:gd name="T26" fmla="*/ 71 w 88"/>
                <a:gd name="T27" fmla="*/ 3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9">
                  <a:moveTo>
                    <a:pt x="71" y="35"/>
                  </a:moveTo>
                  <a:lnTo>
                    <a:pt x="85" y="0"/>
                  </a:lnTo>
                  <a:lnTo>
                    <a:pt x="52" y="0"/>
                  </a:lnTo>
                  <a:lnTo>
                    <a:pt x="41" y="27"/>
                  </a:lnTo>
                  <a:lnTo>
                    <a:pt x="35" y="27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79"/>
                  </a:lnTo>
                  <a:lnTo>
                    <a:pt x="35" y="79"/>
                  </a:lnTo>
                  <a:lnTo>
                    <a:pt x="35" y="53"/>
                  </a:lnTo>
                  <a:lnTo>
                    <a:pt x="42" y="53"/>
                  </a:lnTo>
                  <a:lnTo>
                    <a:pt x="53" y="79"/>
                  </a:lnTo>
                  <a:lnTo>
                    <a:pt x="88" y="79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1163" y="446"/>
              <a:ext cx="89" cy="119"/>
            </a:xfrm>
            <a:custGeom>
              <a:avLst/>
              <a:gdLst>
                <a:gd name="T0" fmla="*/ 37 w 58"/>
                <a:gd name="T1" fmla="*/ 30 h 78"/>
                <a:gd name="T2" fmla="*/ 22 w 58"/>
                <a:gd name="T3" fmla="*/ 36 h 78"/>
                <a:gd name="T4" fmla="*/ 30 w 58"/>
                <a:gd name="T5" fmla="*/ 25 h 78"/>
                <a:gd name="T6" fmla="*/ 53 w 58"/>
                <a:gd name="T7" fmla="*/ 19 h 78"/>
                <a:gd name="T8" fmla="*/ 53 w 58"/>
                <a:gd name="T9" fmla="*/ 0 h 78"/>
                <a:gd name="T10" fmla="*/ 37 w 58"/>
                <a:gd name="T11" fmla="*/ 3 h 78"/>
                <a:gd name="T12" fmla="*/ 16 w 58"/>
                <a:gd name="T13" fmla="*/ 11 h 78"/>
                <a:gd name="T14" fmla="*/ 0 w 58"/>
                <a:gd name="T15" fmla="*/ 45 h 78"/>
                <a:gd name="T16" fmla="*/ 30 w 58"/>
                <a:gd name="T17" fmla="*/ 78 h 78"/>
                <a:gd name="T18" fmla="*/ 58 w 58"/>
                <a:gd name="T19" fmla="*/ 54 h 78"/>
                <a:gd name="T20" fmla="*/ 37 w 58"/>
                <a:gd name="T21" fmla="*/ 30 h 78"/>
                <a:gd name="T22" fmla="*/ 29 w 58"/>
                <a:gd name="T23" fmla="*/ 60 h 78"/>
                <a:gd name="T24" fmla="*/ 22 w 58"/>
                <a:gd name="T25" fmla="*/ 53 h 78"/>
                <a:gd name="T26" fmla="*/ 29 w 58"/>
                <a:gd name="T27" fmla="*/ 45 h 78"/>
                <a:gd name="T28" fmla="*/ 35 w 58"/>
                <a:gd name="T29" fmla="*/ 53 h 78"/>
                <a:gd name="T30" fmla="*/ 29 w 58"/>
                <a:gd name="T31" fmla="*/ 6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78">
                  <a:moveTo>
                    <a:pt x="37" y="30"/>
                  </a:moveTo>
                  <a:cubicBezTo>
                    <a:pt x="30" y="30"/>
                    <a:pt x="25" y="33"/>
                    <a:pt x="22" y="36"/>
                  </a:cubicBezTo>
                  <a:cubicBezTo>
                    <a:pt x="22" y="32"/>
                    <a:pt x="25" y="27"/>
                    <a:pt x="30" y="25"/>
                  </a:cubicBezTo>
                  <a:cubicBezTo>
                    <a:pt x="38" y="22"/>
                    <a:pt x="46" y="24"/>
                    <a:pt x="53" y="19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47" y="2"/>
                    <a:pt x="37" y="3"/>
                  </a:cubicBezTo>
                  <a:cubicBezTo>
                    <a:pt x="31" y="4"/>
                    <a:pt x="23" y="6"/>
                    <a:pt x="16" y="11"/>
                  </a:cubicBezTo>
                  <a:cubicBezTo>
                    <a:pt x="6" y="16"/>
                    <a:pt x="0" y="26"/>
                    <a:pt x="0" y="45"/>
                  </a:cubicBezTo>
                  <a:cubicBezTo>
                    <a:pt x="0" y="71"/>
                    <a:pt x="14" y="78"/>
                    <a:pt x="30" y="78"/>
                  </a:cubicBezTo>
                  <a:cubicBezTo>
                    <a:pt x="44" y="78"/>
                    <a:pt x="58" y="70"/>
                    <a:pt x="58" y="54"/>
                  </a:cubicBezTo>
                  <a:cubicBezTo>
                    <a:pt x="58" y="38"/>
                    <a:pt x="48" y="30"/>
                    <a:pt x="37" y="30"/>
                  </a:cubicBezTo>
                  <a:moveTo>
                    <a:pt x="29" y="60"/>
                  </a:moveTo>
                  <a:cubicBezTo>
                    <a:pt x="23" y="60"/>
                    <a:pt x="22" y="56"/>
                    <a:pt x="22" y="53"/>
                  </a:cubicBezTo>
                  <a:cubicBezTo>
                    <a:pt x="22" y="49"/>
                    <a:pt x="23" y="45"/>
                    <a:pt x="29" y="45"/>
                  </a:cubicBezTo>
                  <a:cubicBezTo>
                    <a:pt x="34" y="45"/>
                    <a:pt x="35" y="49"/>
                    <a:pt x="35" y="53"/>
                  </a:cubicBezTo>
                  <a:cubicBezTo>
                    <a:pt x="35" y="56"/>
                    <a:pt x="34" y="60"/>
                    <a:pt x="29" y="60"/>
                  </a:cubicBezTo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868" y="481"/>
              <a:ext cx="93" cy="114"/>
            </a:xfrm>
            <a:custGeom>
              <a:avLst/>
              <a:gdLst>
                <a:gd name="T0" fmla="*/ 61 w 61"/>
                <a:gd name="T1" fmla="*/ 27 h 74"/>
                <a:gd name="T2" fmla="*/ 42 w 61"/>
                <a:gd name="T3" fmla="*/ 0 h 74"/>
                <a:gd name="T4" fmla="*/ 41 w 61"/>
                <a:gd name="T5" fmla="*/ 0 h 74"/>
                <a:gd name="T6" fmla="*/ 39 w 61"/>
                <a:gd name="T7" fmla="*/ 0 h 74"/>
                <a:gd name="T8" fmla="*/ 37 w 61"/>
                <a:gd name="T9" fmla="*/ 0 h 74"/>
                <a:gd name="T10" fmla="*/ 37 w 61"/>
                <a:gd name="T11" fmla="*/ 0 h 74"/>
                <a:gd name="T12" fmla="*/ 36 w 61"/>
                <a:gd name="T13" fmla="*/ 0 h 74"/>
                <a:gd name="T14" fmla="*/ 36 w 61"/>
                <a:gd name="T15" fmla="*/ 0 h 74"/>
                <a:gd name="T16" fmla="*/ 25 w 61"/>
                <a:gd name="T17" fmla="*/ 3 h 74"/>
                <a:gd name="T18" fmla="*/ 20 w 61"/>
                <a:gd name="T19" fmla="*/ 8 h 74"/>
                <a:gd name="T20" fmla="*/ 20 w 61"/>
                <a:gd name="T21" fmla="*/ 8 h 74"/>
                <a:gd name="T22" fmla="*/ 18 w 61"/>
                <a:gd name="T23" fmla="*/ 1 h 74"/>
                <a:gd name="T24" fmla="*/ 0 w 61"/>
                <a:gd name="T25" fmla="*/ 1 h 74"/>
                <a:gd name="T26" fmla="*/ 0 w 61"/>
                <a:gd name="T27" fmla="*/ 74 h 74"/>
                <a:gd name="T28" fmla="*/ 23 w 61"/>
                <a:gd name="T29" fmla="*/ 74 h 74"/>
                <a:gd name="T30" fmla="*/ 23 w 61"/>
                <a:gd name="T31" fmla="*/ 50 h 74"/>
                <a:gd name="T32" fmla="*/ 23 w 61"/>
                <a:gd name="T33" fmla="*/ 50 h 74"/>
                <a:gd name="T34" fmla="*/ 29 w 61"/>
                <a:gd name="T35" fmla="*/ 54 h 74"/>
                <a:gd name="T36" fmla="*/ 37 w 61"/>
                <a:gd name="T37" fmla="*/ 55 h 74"/>
                <a:gd name="T38" fmla="*/ 61 w 61"/>
                <a:gd name="T39" fmla="*/ 27 h 74"/>
                <a:gd name="T40" fmla="*/ 30 w 61"/>
                <a:gd name="T41" fmla="*/ 37 h 74"/>
                <a:gd name="T42" fmla="*/ 23 w 61"/>
                <a:gd name="T43" fmla="*/ 33 h 74"/>
                <a:gd name="T44" fmla="*/ 23 w 61"/>
                <a:gd name="T45" fmla="*/ 22 h 74"/>
                <a:gd name="T46" fmla="*/ 30 w 61"/>
                <a:gd name="T47" fmla="*/ 18 h 74"/>
                <a:gd name="T48" fmla="*/ 38 w 61"/>
                <a:gd name="T49" fmla="*/ 27 h 74"/>
                <a:gd name="T50" fmla="*/ 37 w 61"/>
                <a:gd name="T51" fmla="*/ 29 h 74"/>
                <a:gd name="T52" fmla="*/ 30 w 61"/>
                <a:gd name="T53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" h="74">
                  <a:moveTo>
                    <a:pt x="61" y="27"/>
                  </a:moveTo>
                  <a:cubicBezTo>
                    <a:pt x="61" y="15"/>
                    <a:pt x="55" y="2"/>
                    <a:pt x="42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2" y="0"/>
                    <a:pt x="28" y="1"/>
                    <a:pt x="25" y="3"/>
                  </a:cubicBezTo>
                  <a:cubicBezTo>
                    <a:pt x="23" y="4"/>
                    <a:pt x="22" y="6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52"/>
                    <a:pt x="27" y="53"/>
                    <a:pt x="29" y="54"/>
                  </a:cubicBezTo>
                  <a:cubicBezTo>
                    <a:pt x="31" y="55"/>
                    <a:pt x="34" y="55"/>
                    <a:pt x="37" y="55"/>
                  </a:cubicBezTo>
                  <a:cubicBezTo>
                    <a:pt x="54" y="55"/>
                    <a:pt x="61" y="42"/>
                    <a:pt x="61" y="27"/>
                  </a:cubicBezTo>
                  <a:moveTo>
                    <a:pt x="30" y="37"/>
                  </a:moveTo>
                  <a:cubicBezTo>
                    <a:pt x="27" y="37"/>
                    <a:pt x="24" y="35"/>
                    <a:pt x="23" y="3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0"/>
                    <a:pt x="27" y="18"/>
                    <a:pt x="30" y="18"/>
                  </a:cubicBezTo>
                  <a:cubicBezTo>
                    <a:pt x="35" y="18"/>
                    <a:pt x="38" y="23"/>
                    <a:pt x="38" y="27"/>
                  </a:cubicBezTo>
                  <a:cubicBezTo>
                    <a:pt x="38" y="28"/>
                    <a:pt x="37" y="28"/>
                    <a:pt x="37" y="29"/>
                  </a:cubicBezTo>
                  <a:cubicBezTo>
                    <a:pt x="37" y="33"/>
                    <a:pt x="34" y="37"/>
                    <a:pt x="30" y="37"/>
                  </a:cubicBezTo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43616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886">
          <p15:clr>
            <a:srgbClr val="000000"/>
          </p15:clr>
        </p15:guide>
        <p15:guide id="3" orient="horz" pos="2160">
          <p15:clr>
            <a:srgbClr val="00000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" y="0"/>
            <a:ext cx="12188298" cy="6858000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6978" y="2033425"/>
            <a:ext cx="2679700" cy="1152525"/>
          </a:xfrm>
        </p:spPr>
        <p:txBody>
          <a:bodyPr>
            <a:noAutofit/>
          </a:bodyPr>
          <a:lstStyle>
            <a:lvl1pPr marL="0" indent="0">
              <a:buNone/>
              <a:defRPr sz="12400" b="1" baseline="0">
                <a:solidFill>
                  <a:srgbClr val="1E3642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1252538" y="4156153"/>
            <a:ext cx="9432925" cy="1320482"/>
          </a:xfrm>
        </p:spPr>
        <p:txBody>
          <a:bodyPr>
            <a:norm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4400" b="1" spc="-150" baseline="0">
                <a:solidFill>
                  <a:srgbClr val="1E3642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</a:t>
            </a:r>
          </a:p>
          <a:p>
            <a:pPr lvl="0"/>
            <a:r>
              <a:rPr lang="ru-RU" dirty="0"/>
              <a:t>название</a:t>
            </a:r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258365" y="709782"/>
            <a:ext cx="720170" cy="453614"/>
            <a:chOff x="790" y="446"/>
            <a:chExt cx="462" cy="29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90" y="446"/>
              <a:ext cx="46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790" y="610"/>
              <a:ext cx="462" cy="127"/>
            </a:xfrm>
            <a:custGeom>
              <a:avLst/>
              <a:gdLst>
                <a:gd name="T0" fmla="*/ 422 w 462"/>
                <a:gd name="T1" fmla="*/ 127 h 127"/>
                <a:gd name="T2" fmla="*/ 0 w 462"/>
                <a:gd name="T3" fmla="*/ 127 h 127"/>
                <a:gd name="T4" fmla="*/ 38 w 462"/>
                <a:gd name="T5" fmla="*/ 0 h 127"/>
                <a:gd name="T6" fmla="*/ 462 w 462"/>
                <a:gd name="T7" fmla="*/ 0 h 127"/>
                <a:gd name="T8" fmla="*/ 422 w 462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127">
                  <a:moveTo>
                    <a:pt x="422" y="127"/>
                  </a:moveTo>
                  <a:lnTo>
                    <a:pt x="0" y="127"/>
                  </a:lnTo>
                  <a:lnTo>
                    <a:pt x="38" y="0"/>
                  </a:lnTo>
                  <a:lnTo>
                    <a:pt x="462" y="0"/>
                  </a:lnTo>
                  <a:lnTo>
                    <a:pt x="422" y="127"/>
                  </a:lnTo>
                  <a:close/>
                </a:path>
              </a:pathLst>
            </a:custGeom>
            <a:solidFill>
              <a:srgbClr val="00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971" y="483"/>
              <a:ext cx="87" cy="79"/>
            </a:xfrm>
            <a:custGeom>
              <a:avLst/>
              <a:gdLst>
                <a:gd name="T0" fmla="*/ 0 w 87"/>
                <a:gd name="T1" fmla="*/ 79 h 79"/>
                <a:gd name="T2" fmla="*/ 0 w 87"/>
                <a:gd name="T3" fmla="*/ 0 h 79"/>
                <a:gd name="T4" fmla="*/ 35 w 87"/>
                <a:gd name="T5" fmla="*/ 0 h 79"/>
                <a:gd name="T6" fmla="*/ 35 w 87"/>
                <a:gd name="T7" fmla="*/ 27 h 79"/>
                <a:gd name="T8" fmla="*/ 52 w 87"/>
                <a:gd name="T9" fmla="*/ 27 h 79"/>
                <a:gd name="T10" fmla="*/ 52 w 87"/>
                <a:gd name="T11" fmla="*/ 0 h 79"/>
                <a:gd name="T12" fmla="*/ 87 w 87"/>
                <a:gd name="T13" fmla="*/ 0 h 79"/>
                <a:gd name="T14" fmla="*/ 87 w 87"/>
                <a:gd name="T15" fmla="*/ 79 h 79"/>
                <a:gd name="T16" fmla="*/ 52 w 87"/>
                <a:gd name="T17" fmla="*/ 79 h 79"/>
                <a:gd name="T18" fmla="*/ 52 w 87"/>
                <a:gd name="T19" fmla="*/ 53 h 79"/>
                <a:gd name="T20" fmla="*/ 35 w 87"/>
                <a:gd name="T21" fmla="*/ 53 h 79"/>
                <a:gd name="T22" fmla="*/ 35 w 87"/>
                <a:gd name="T23" fmla="*/ 79 h 79"/>
                <a:gd name="T24" fmla="*/ 0 w 87"/>
                <a:gd name="T2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79">
                  <a:moveTo>
                    <a:pt x="0" y="79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27"/>
                  </a:lnTo>
                  <a:lnTo>
                    <a:pt x="52" y="27"/>
                  </a:lnTo>
                  <a:lnTo>
                    <a:pt x="52" y="0"/>
                  </a:lnTo>
                  <a:lnTo>
                    <a:pt x="87" y="0"/>
                  </a:lnTo>
                  <a:lnTo>
                    <a:pt x="87" y="79"/>
                  </a:lnTo>
                  <a:lnTo>
                    <a:pt x="52" y="79"/>
                  </a:lnTo>
                  <a:lnTo>
                    <a:pt x="52" y="53"/>
                  </a:lnTo>
                  <a:lnTo>
                    <a:pt x="35" y="53"/>
                  </a:lnTo>
                  <a:lnTo>
                    <a:pt x="35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072" y="483"/>
              <a:ext cx="88" cy="79"/>
            </a:xfrm>
            <a:custGeom>
              <a:avLst/>
              <a:gdLst>
                <a:gd name="T0" fmla="*/ 71 w 88"/>
                <a:gd name="T1" fmla="*/ 35 h 79"/>
                <a:gd name="T2" fmla="*/ 85 w 88"/>
                <a:gd name="T3" fmla="*/ 0 h 79"/>
                <a:gd name="T4" fmla="*/ 52 w 88"/>
                <a:gd name="T5" fmla="*/ 0 h 79"/>
                <a:gd name="T6" fmla="*/ 41 w 88"/>
                <a:gd name="T7" fmla="*/ 27 h 79"/>
                <a:gd name="T8" fmla="*/ 35 w 88"/>
                <a:gd name="T9" fmla="*/ 27 h 79"/>
                <a:gd name="T10" fmla="*/ 35 w 88"/>
                <a:gd name="T11" fmla="*/ 0 h 79"/>
                <a:gd name="T12" fmla="*/ 0 w 88"/>
                <a:gd name="T13" fmla="*/ 0 h 79"/>
                <a:gd name="T14" fmla="*/ 0 w 88"/>
                <a:gd name="T15" fmla="*/ 79 h 79"/>
                <a:gd name="T16" fmla="*/ 35 w 88"/>
                <a:gd name="T17" fmla="*/ 79 h 79"/>
                <a:gd name="T18" fmla="*/ 35 w 88"/>
                <a:gd name="T19" fmla="*/ 53 h 79"/>
                <a:gd name="T20" fmla="*/ 42 w 88"/>
                <a:gd name="T21" fmla="*/ 53 h 79"/>
                <a:gd name="T22" fmla="*/ 53 w 88"/>
                <a:gd name="T23" fmla="*/ 79 h 79"/>
                <a:gd name="T24" fmla="*/ 88 w 88"/>
                <a:gd name="T25" fmla="*/ 79 h 79"/>
                <a:gd name="T26" fmla="*/ 71 w 88"/>
                <a:gd name="T27" fmla="*/ 3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9">
                  <a:moveTo>
                    <a:pt x="71" y="35"/>
                  </a:moveTo>
                  <a:lnTo>
                    <a:pt x="85" y="0"/>
                  </a:lnTo>
                  <a:lnTo>
                    <a:pt x="52" y="0"/>
                  </a:lnTo>
                  <a:lnTo>
                    <a:pt x="41" y="27"/>
                  </a:lnTo>
                  <a:lnTo>
                    <a:pt x="35" y="27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79"/>
                  </a:lnTo>
                  <a:lnTo>
                    <a:pt x="35" y="79"/>
                  </a:lnTo>
                  <a:lnTo>
                    <a:pt x="35" y="53"/>
                  </a:lnTo>
                  <a:lnTo>
                    <a:pt x="42" y="53"/>
                  </a:lnTo>
                  <a:lnTo>
                    <a:pt x="53" y="79"/>
                  </a:lnTo>
                  <a:lnTo>
                    <a:pt x="88" y="79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1163" y="446"/>
              <a:ext cx="89" cy="119"/>
            </a:xfrm>
            <a:custGeom>
              <a:avLst/>
              <a:gdLst>
                <a:gd name="T0" fmla="*/ 37 w 58"/>
                <a:gd name="T1" fmla="*/ 30 h 78"/>
                <a:gd name="T2" fmla="*/ 22 w 58"/>
                <a:gd name="T3" fmla="*/ 36 h 78"/>
                <a:gd name="T4" fmla="*/ 30 w 58"/>
                <a:gd name="T5" fmla="*/ 25 h 78"/>
                <a:gd name="T6" fmla="*/ 53 w 58"/>
                <a:gd name="T7" fmla="*/ 19 h 78"/>
                <a:gd name="T8" fmla="*/ 53 w 58"/>
                <a:gd name="T9" fmla="*/ 0 h 78"/>
                <a:gd name="T10" fmla="*/ 37 w 58"/>
                <a:gd name="T11" fmla="*/ 3 h 78"/>
                <a:gd name="T12" fmla="*/ 16 w 58"/>
                <a:gd name="T13" fmla="*/ 11 h 78"/>
                <a:gd name="T14" fmla="*/ 0 w 58"/>
                <a:gd name="T15" fmla="*/ 45 h 78"/>
                <a:gd name="T16" fmla="*/ 30 w 58"/>
                <a:gd name="T17" fmla="*/ 78 h 78"/>
                <a:gd name="T18" fmla="*/ 58 w 58"/>
                <a:gd name="T19" fmla="*/ 54 h 78"/>
                <a:gd name="T20" fmla="*/ 37 w 58"/>
                <a:gd name="T21" fmla="*/ 30 h 78"/>
                <a:gd name="T22" fmla="*/ 29 w 58"/>
                <a:gd name="T23" fmla="*/ 60 h 78"/>
                <a:gd name="T24" fmla="*/ 22 w 58"/>
                <a:gd name="T25" fmla="*/ 53 h 78"/>
                <a:gd name="T26" fmla="*/ 29 w 58"/>
                <a:gd name="T27" fmla="*/ 45 h 78"/>
                <a:gd name="T28" fmla="*/ 35 w 58"/>
                <a:gd name="T29" fmla="*/ 53 h 78"/>
                <a:gd name="T30" fmla="*/ 29 w 58"/>
                <a:gd name="T31" fmla="*/ 6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78">
                  <a:moveTo>
                    <a:pt x="37" y="30"/>
                  </a:moveTo>
                  <a:cubicBezTo>
                    <a:pt x="30" y="30"/>
                    <a:pt x="25" y="33"/>
                    <a:pt x="22" y="36"/>
                  </a:cubicBezTo>
                  <a:cubicBezTo>
                    <a:pt x="22" y="32"/>
                    <a:pt x="25" y="27"/>
                    <a:pt x="30" y="25"/>
                  </a:cubicBezTo>
                  <a:cubicBezTo>
                    <a:pt x="38" y="22"/>
                    <a:pt x="46" y="24"/>
                    <a:pt x="53" y="19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47" y="2"/>
                    <a:pt x="37" y="3"/>
                  </a:cubicBezTo>
                  <a:cubicBezTo>
                    <a:pt x="31" y="4"/>
                    <a:pt x="23" y="6"/>
                    <a:pt x="16" y="11"/>
                  </a:cubicBezTo>
                  <a:cubicBezTo>
                    <a:pt x="6" y="16"/>
                    <a:pt x="0" y="26"/>
                    <a:pt x="0" y="45"/>
                  </a:cubicBezTo>
                  <a:cubicBezTo>
                    <a:pt x="0" y="71"/>
                    <a:pt x="14" y="78"/>
                    <a:pt x="30" y="78"/>
                  </a:cubicBezTo>
                  <a:cubicBezTo>
                    <a:pt x="44" y="78"/>
                    <a:pt x="58" y="70"/>
                    <a:pt x="58" y="54"/>
                  </a:cubicBezTo>
                  <a:cubicBezTo>
                    <a:pt x="58" y="38"/>
                    <a:pt x="48" y="30"/>
                    <a:pt x="37" y="30"/>
                  </a:cubicBezTo>
                  <a:moveTo>
                    <a:pt x="29" y="60"/>
                  </a:moveTo>
                  <a:cubicBezTo>
                    <a:pt x="23" y="60"/>
                    <a:pt x="22" y="56"/>
                    <a:pt x="22" y="53"/>
                  </a:cubicBezTo>
                  <a:cubicBezTo>
                    <a:pt x="22" y="49"/>
                    <a:pt x="23" y="45"/>
                    <a:pt x="29" y="45"/>
                  </a:cubicBezTo>
                  <a:cubicBezTo>
                    <a:pt x="34" y="45"/>
                    <a:pt x="35" y="49"/>
                    <a:pt x="35" y="53"/>
                  </a:cubicBezTo>
                  <a:cubicBezTo>
                    <a:pt x="35" y="56"/>
                    <a:pt x="34" y="60"/>
                    <a:pt x="29" y="60"/>
                  </a:cubicBezTo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868" y="481"/>
              <a:ext cx="93" cy="114"/>
            </a:xfrm>
            <a:custGeom>
              <a:avLst/>
              <a:gdLst>
                <a:gd name="T0" fmla="*/ 61 w 61"/>
                <a:gd name="T1" fmla="*/ 27 h 74"/>
                <a:gd name="T2" fmla="*/ 42 w 61"/>
                <a:gd name="T3" fmla="*/ 0 h 74"/>
                <a:gd name="T4" fmla="*/ 41 w 61"/>
                <a:gd name="T5" fmla="*/ 0 h 74"/>
                <a:gd name="T6" fmla="*/ 39 w 61"/>
                <a:gd name="T7" fmla="*/ 0 h 74"/>
                <a:gd name="T8" fmla="*/ 37 w 61"/>
                <a:gd name="T9" fmla="*/ 0 h 74"/>
                <a:gd name="T10" fmla="*/ 37 w 61"/>
                <a:gd name="T11" fmla="*/ 0 h 74"/>
                <a:gd name="T12" fmla="*/ 36 w 61"/>
                <a:gd name="T13" fmla="*/ 0 h 74"/>
                <a:gd name="T14" fmla="*/ 36 w 61"/>
                <a:gd name="T15" fmla="*/ 0 h 74"/>
                <a:gd name="T16" fmla="*/ 25 w 61"/>
                <a:gd name="T17" fmla="*/ 3 h 74"/>
                <a:gd name="T18" fmla="*/ 20 w 61"/>
                <a:gd name="T19" fmla="*/ 8 h 74"/>
                <a:gd name="T20" fmla="*/ 20 w 61"/>
                <a:gd name="T21" fmla="*/ 8 h 74"/>
                <a:gd name="T22" fmla="*/ 18 w 61"/>
                <a:gd name="T23" fmla="*/ 1 h 74"/>
                <a:gd name="T24" fmla="*/ 0 w 61"/>
                <a:gd name="T25" fmla="*/ 1 h 74"/>
                <a:gd name="T26" fmla="*/ 0 w 61"/>
                <a:gd name="T27" fmla="*/ 74 h 74"/>
                <a:gd name="T28" fmla="*/ 23 w 61"/>
                <a:gd name="T29" fmla="*/ 74 h 74"/>
                <a:gd name="T30" fmla="*/ 23 w 61"/>
                <a:gd name="T31" fmla="*/ 50 h 74"/>
                <a:gd name="T32" fmla="*/ 23 w 61"/>
                <a:gd name="T33" fmla="*/ 50 h 74"/>
                <a:gd name="T34" fmla="*/ 29 w 61"/>
                <a:gd name="T35" fmla="*/ 54 h 74"/>
                <a:gd name="T36" fmla="*/ 37 w 61"/>
                <a:gd name="T37" fmla="*/ 55 h 74"/>
                <a:gd name="T38" fmla="*/ 61 w 61"/>
                <a:gd name="T39" fmla="*/ 27 h 74"/>
                <a:gd name="T40" fmla="*/ 30 w 61"/>
                <a:gd name="T41" fmla="*/ 37 h 74"/>
                <a:gd name="T42" fmla="*/ 23 w 61"/>
                <a:gd name="T43" fmla="*/ 33 h 74"/>
                <a:gd name="T44" fmla="*/ 23 w 61"/>
                <a:gd name="T45" fmla="*/ 22 h 74"/>
                <a:gd name="T46" fmla="*/ 30 w 61"/>
                <a:gd name="T47" fmla="*/ 18 h 74"/>
                <a:gd name="T48" fmla="*/ 38 w 61"/>
                <a:gd name="T49" fmla="*/ 27 h 74"/>
                <a:gd name="T50" fmla="*/ 37 w 61"/>
                <a:gd name="T51" fmla="*/ 29 h 74"/>
                <a:gd name="T52" fmla="*/ 30 w 61"/>
                <a:gd name="T53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" h="74">
                  <a:moveTo>
                    <a:pt x="61" y="27"/>
                  </a:moveTo>
                  <a:cubicBezTo>
                    <a:pt x="61" y="15"/>
                    <a:pt x="55" y="2"/>
                    <a:pt x="42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2" y="0"/>
                    <a:pt x="28" y="1"/>
                    <a:pt x="25" y="3"/>
                  </a:cubicBezTo>
                  <a:cubicBezTo>
                    <a:pt x="23" y="4"/>
                    <a:pt x="22" y="6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52"/>
                    <a:pt x="27" y="53"/>
                    <a:pt x="29" y="54"/>
                  </a:cubicBezTo>
                  <a:cubicBezTo>
                    <a:pt x="31" y="55"/>
                    <a:pt x="34" y="55"/>
                    <a:pt x="37" y="55"/>
                  </a:cubicBezTo>
                  <a:cubicBezTo>
                    <a:pt x="54" y="55"/>
                    <a:pt x="61" y="42"/>
                    <a:pt x="61" y="27"/>
                  </a:cubicBezTo>
                  <a:moveTo>
                    <a:pt x="30" y="37"/>
                  </a:moveTo>
                  <a:cubicBezTo>
                    <a:pt x="27" y="37"/>
                    <a:pt x="24" y="35"/>
                    <a:pt x="23" y="3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0"/>
                    <a:pt x="27" y="18"/>
                    <a:pt x="30" y="18"/>
                  </a:cubicBezTo>
                  <a:cubicBezTo>
                    <a:pt x="35" y="18"/>
                    <a:pt x="38" y="23"/>
                    <a:pt x="38" y="27"/>
                  </a:cubicBezTo>
                  <a:cubicBezTo>
                    <a:pt x="38" y="28"/>
                    <a:pt x="37" y="28"/>
                    <a:pt x="37" y="29"/>
                  </a:cubicBezTo>
                  <a:cubicBezTo>
                    <a:pt x="37" y="33"/>
                    <a:pt x="34" y="37"/>
                    <a:pt x="30" y="37"/>
                  </a:cubicBezTo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02478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886">
          <p15:clr>
            <a:srgbClr val="000000"/>
          </p15:clr>
        </p15:guide>
        <p15:guide id="3" orient="horz" pos="2160">
          <p15:clr>
            <a:srgbClr val="00000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" y="0"/>
            <a:ext cx="12188298" cy="6858000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6978" y="2033425"/>
            <a:ext cx="2679700" cy="1152525"/>
          </a:xfrm>
        </p:spPr>
        <p:txBody>
          <a:bodyPr>
            <a:noAutofit/>
          </a:bodyPr>
          <a:lstStyle>
            <a:lvl1pPr marL="0" indent="0">
              <a:buNone/>
              <a:defRPr sz="12400" b="1" baseline="0">
                <a:solidFill>
                  <a:srgbClr val="1E3642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1252538" y="4156153"/>
            <a:ext cx="9432925" cy="1320482"/>
          </a:xfrm>
        </p:spPr>
        <p:txBody>
          <a:bodyPr>
            <a:norm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4400" b="1" spc="-150" baseline="0">
                <a:solidFill>
                  <a:srgbClr val="1E3642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</a:t>
            </a:r>
          </a:p>
          <a:p>
            <a:pPr lvl="0"/>
            <a:r>
              <a:rPr lang="ru-RU" dirty="0"/>
              <a:t>название</a:t>
            </a:r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258365" y="709782"/>
            <a:ext cx="720170" cy="453614"/>
            <a:chOff x="790" y="446"/>
            <a:chExt cx="462" cy="29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90" y="446"/>
              <a:ext cx="46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790" y="610"/>
              <a:ext cx="462" cy="127"/>
            </a:xfrm>
            <a:custGeom>
              <a:avLst/>
              <a:gdLst>
                <a:gd name="T0" fmla="*/ 422 w 462"/>
                <a:gd name="T1" fmla="*/ 127 h 127"/>
                <a:gd name="T2" fmla="*/ 0 w 462"/>
                <a:gd name="T3" fmla="*/ 127 h 127"/>
                <a:gd name="T4" fmla="*/ 38 w 462"/>
                <a:gd name="T5" fmla="*/ 0 h 127"/>
                <a:gd name="T6" fmla="*/ 462 w 462"/>
                <a:gd name="T7" fmla="*/ 0 h 127"/>
                <a:gd name="T8" fmla="*/ 422 w 462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127">
                  <a:moveTo>
                    <a:pt x="422" y="127"/>
                  </a:moveTo>
                  <a:lnTo>
                    <a:pt x="0" y="127"/>
                  </a:lnTo>
                  <a:lnTo>
                    <a:pt x="38" y="0"/>
                  </a:lnTo>
                  <a:lnTo>
                    <a:pt x="462" y="0"/>
                  </a:lnTo>
                  <a:lnTo>
                    <a:pt x="422" y="127"/>
                  </a:lnTo>
                  <a:close/>
                </a:path>
              </a:pathLst>
            </a:custGeom>
            <a:solidFill>
              <a:srgbClr val="00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971" y="483"/>
              <a:ext cx="87" cy="79"/>
            </a:xfrm>
            <a:custGeom>
              <a:avLst/>
              <a:gdLst>
                <a:gd name="T0" fmla="*/ 0 w 87"/>
                <a:gd name="T1" fmla="*/ 79 h 79"/>
                <a:gd name="T2" fmla="*/ 0 w 87"/>
                <a:gd name="T3" fmla="*/ 0 h 79"/>
                <a:gd name="T4" fmla="*/ 35 w 87"/>
                <a:gd name="T5" fmla="*/ 0 h 79"/>
                <a:gd name="T6" fmla="*/ 35 w 87"/>
                <a:gd name="T7" fmla="*/ 27 h 79"/>
                <a:gd name="T8" fmla="*/ 52 w 87"/>
                <a:gd name="T9" fmla="*/ 27 h 79"/>
                <a:gd name="T10" fmla="*/ 52 w 87"/>
                <a:gd name="T11" fmla="*/ 0 h 79"/>
                <a:gd name="T12" fmla="*/ 87 w 87"/>
                <a:gd name="T13" fmla="*/ 0 h 79"/>
                <a:gd name="T14" fmla="*/ 87 w 87"/>
                <a:gd name="T15" fmla="*/ 79 h 79"/>
                <a:gd name="T16" fmla="*/ 52 w 87"/>
                <a:gd name="T17" fmla="*/ 79 h 79"/>
                <a:gd name="T18" fmla="*/ 52 w 87"/>
                <a:gd name="T19" fmla="*/ 53 h 79"/>
                <a:gd name="T20" fmla="*/ 35 w 87"/>
                <a:gd name="T21" fmla="*/ 53 h 79"/>
                <a:gd name="T22" fmla="*/ 35 w 87"/>
                <a:gd name="T23" fmla="*/ 79 h 79"/>
                <a:gd name="T24" fmla="*/ 0 w 87"/>
                <a:gd name="T2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79">
                  <a:moveTo>
                    <a:pt x="0" y="79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27"/>
                  </a:lnTo>
                  <a:lnTo>
                    <a:pt x="52" y="27"/>
                  </a:lnTo>
                  <a:lnTo>
                    <a:pt x="52" y="0"/>
                  </a:lnTo>
                  <a:lnTo>
                    <a:pt x="87" y="0"/>
                  </a:lnTo>
                  <a:lnTo>
                    <a:pt x="87" y="79"/>
                  </a:lnTo>
                  <a:lnTo>
                    <a:pt x="52" y="79"/>
                  </a:lnTo>
                  <a:lnTo>
                    <a:pt x="52" y="53"/>
                  </a:lnTo>
                  <a:lnTo>
                    <a:pt x="35" y="53"/>
                  </a:lnTo>
                  <a:lnTo>
                    <a:pt x="35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072" y="483"/>
              <a:ext cx="88" cy="79"/>
            </a:xfrm>
            <a:custGeom>
              <a:avLst/>
              <a:gdLst>
                <a:gd name="T0" fmla="*/ 71 w 88"/>
                <a:gd name="T1" fmla="*/ 35 h 79"/>
                <a:gd name="T2" fmla="*/ 85 w 88"/>
                <a:gd name="T3" fmla="*/ 0 h 79"/>
                <a:gd name="T4" fmla="*/ 52 w 88"/>
                <a:gd name="T5" fmla="*/ 0 h 79"/>
                <a:gd name="T6" fmla="*/ 41 w 88"/>
                <a:gd name="T7" fmla="*/ 27 h 79"/>
                <a:gd name="T8" fmla="*/ 35 w 88"/>
                <a:gd name="T9" fmla="*/ 27 h 79"/>
                <a:gd name="T10" fmla="*/ 35 w 88"/>
                <a:gd name="T11" fmla="*/ 0 h 79"/>
                <a:gd name="T12" fmla="*/ 0 w 88"/>
                <a:gd name="T13" fmla="*/ 0 h 79"/>
                <a:gd name="T14" fmla="*/ 0 w 88"/>
                <a:gd name="T15" fmla="*/ 79 h 79"/>
                <a:gd name="T16" fmla="*/ 35 w 88"/>
                <a:gd name="T17" fmla="*/ 79 h 79"/>
                <a:gd name="T18" fmla="*/ 35 w 88"/>
                <a:gd name="T19" fmla="*/ 53 h 79"/>
                <a:gd name="T20" fmla="*/ 42 w 88"/>
                <a:gd name="T21" fmla="*/ 53 h 79"/>
                <a:gd name="T22" fmla="*/ 53 w 88"/>
                <a:gd name="T23" fmla="*/ 79 h 79"/>
                <a:gd name="T24" fmla="*/ 88 w 88"/>
                <a:gd name="T25" fmla="*/ 79 h 79"/>
                <a:gd name="T26" fmla="*/ 71 w 88"/>
                <a:gd name="T27" fmla="*/ 3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9">
                  <a:moveTo>
                    <a:pt x="71" y="35"/>
                  </a:moveTo>
                  <a:lnTo>
                    <a:pt x="85" y="0"/>
                  </a:lnTo>
                  <a:lnTo>
                    <a:pt x="52" y="0"/>
                  </a:lnTo>
                  <a:lnTo>
                    <a:pt x="41" y="27"/>
                  </a:lnTo>
                  <a:lnTo>
                    <a:pt x="35" y="27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79"/>
                  </a:lnTo>
                  <a:lnTo>
                    <a:pt x="35" y="79"/>
                  </a:lnTo>
                  <a:lnTo>
                    <a:pt x="35" y="53"/>
                  </a:lnTo>
                  <a:lnTo>
                    <a:pt x="42" y="53"/>
                  </a:lnTo>
                  <a:lnTo>
                    <a:pt x="53" y="79"/>
                  </a:lnTo>
                  <a:lnTo>
                    <a:pt x="88" y="79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1163" y="446"/>
              <a:ext cx="89" cy="119"/>
            </a:xfrm>
            <a:custGeom>
              <a:avLst/>
              <a:gdLst>
                <a:gd name="T0" fmla="*/ 37 w 58"/>
                <a:gd name="T1" fmla="*/ 30 h 78"/>
                <a:gd name="T2" fmla="*/ 22 w 58"/>
                <a:gd name="T3" fmla="*/ 36 h 78"/>
                <a:gd name="T4" fmla="*/ 30 w 58"/>
                <a:gd name="T5" fmla="*/ 25 h 78"/>
                <a:gd name="T6" fmla="*/ 53 w 58"/>
                <a:gd name="T7" fmla="*/ 19 h 78"/>
                <a:gd name="T8" fmla="*/ 53 w 58"/>
                <a:gd name="T9" fmla="*/ 0 h 78"/>
                <a:gd name="T10" fmla="*/ 37 w 58"/>
                <a:gd name="T11" fmla="*/ 3 h 78"/>
                <a:gd name="T12" fmla="*/ 16 w 58"/>
                <a:gd name="T13" fmla="*/ 11 h 78"/>
                <a:gd name="T14" fmla="*/ 0 w 58"/>
                <a:gd name="T15" fmla="*/ 45 h 78"/>
                <a:gd name="T16" fmla="*/ 30 w 58"/>
                <a:gd name="T17" fmla="*/ 78 h 78"/>
                <a:gd name="T18" fmla="*/ 58 w 58"/>
                <a:gd name="T19" fmla="*/ 54 h 78"/>
                <a:gd name="T20" fmla="*/ 37 w 58"/>
                <a:gd name="T21" fmla="*/ 30 h 78"/>
                <a:gd name="T22" fmla="*/ 29 w 58"/>
                <a:gd name="T23" fmla="*/ 60 h 78"/>
                <a:gd name="T24" fmla="*/ 22 w 58"/>
                <a:gd name="T25" fmla="*/ 53 h 78"/>
                <a:gd name="T26" fmla="*/ 29 w 58"/>
                <a:gd name="T27" fmla="*/ 45 h 78"/>
                <a:gd name="T28" fmla="*/ 35 w 58"/>
                <a:gd name="T29" fmla="*/ 53 h 78"/>
                <a:gd name="T30" fmla="*/ 29 w 58"/>
                <a:gd name="T31" fmla="*/ 6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78">
                  <a:moveTo>
                    <a:pt x="37" y="30"/>
                  </a:moveTo>
                  <a:cubicBezTo>
                    <a:pt x="30" y="30"/>
                    <a:pt x="25" y="33"/>
                    <a:pt x="22" y="36"/>
                  </a:cubicBezTo>
                  <a:cubicBezTo>
                    <a:pt x="22" y="32"/>
                    <a:pt x="25" y="27"/>
                    <a:pt x="30" y="25"/>
                  </a:cubicBezTo>
                  <a:cubicBezTo>
                    <a:pt x="38" y="22"/>
                    <a:pt x="46" y="24"/>
                    <a:pt x="53" y="19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47" y="2"/>
                    <a:pt x="37" y="3"/>
                  </a:cubicBezTo>
                  <a:cubicBezTo>
                    <a:pt x="31" y="4"/>
                    <a:pt x="23" y="6"/>
                    <a:pt x="16" y="11"/>
                  </a:cubicBezTo>
                  <a:cubicBezTo>
                    <a:pt x="6" y="16"/>
                    <a:pt x="0" y="26"/>
                    <a:pt x="0" y="45"/>
                  </a:cubicBezTo>
                  <a:cubicBezTo>
                    <a:pt x="0" y="71"/>
                    <a:pt x="14" y="78"/>
                    <a:pt x="30" y="78"/>
                  </a:cubicBezTo>
                  <a:cubicBezTo>
                    <a:pt x="44" y="78"/>
                    <a:pt x="58" y="70"/>
                    <a:pt x="58" y="54"/>
                  </a:cubicBezTo>
                  <a:cubicBezTo>
                    <a:pt x="58" y="38"/>
                    <a:pt x="48" y="30"/>
                    <a:pt x="37" y="30"/>
                  </a:cubicBezTo>
                  <a:moveTo>
                    <a:pt x="29" y="60"/>
                  </a:moveTo>
                  <a:cubicBezTo>
                    <a:pt x="23" y="60"/>
                    <a:pt x="22" y="56"/>
                    <a:pt x="22" y="53"/>
                  </a:cubicBezTo>
                  <a:cubicBezTo>
                    <a:pt x="22" y="49"/>
                    <a:pt x="23" y="45"/>
                    <a:pt x="29" y="45"/>
                  </a:cubicBezTo>
                  <a:cubicBezTo>
                    <a:pt x="34" y="45"/>
                    <a:pt x="35" y="49"/>
                    <a:pt x="35" y="53"/>
                  </a:cubicBezTo>
                  <a:cubicBezTo>
                    <a:pt x="35" y="56"/>
                    <a:pt x="34" y="60"/>
                    <a:pt x="29" y="60"/>
                  </a:cubicBezTo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868" y="481"/>
              <a:ext cx="93" cy="114"/>
            </a:xfrm>
            <a:custGeom>
              <a:avLst/>
              <a:gdLst>
                <a:gd name="T0" fmla="*/ 61 w 61"/>
                <a:gd name="T1" fmla="*/ 27 h 74"/>
                <a:gd name="T2" fmla="*/ 42 w 61"/>
                <a:gd name="T3" fmla="*/ 0 h 74"/>
                <a:gd name="T4" fmla="*/ 41 w 61"/>
                <a:gd name="T5" fmla="*/ 0 h 74"/>
                <a:gd name="T6" fmla="*/ 39 w 61"/>
                <a:gd name="T7" fmla="*/ 0 h 74"/>
                <a:gd name="T8" fmla="*/ 37 w 61"/>
                <a:gd name="T9" fmla="*/ 0 h 74"/>
                <a:gd name="T10" fmla="*/ 37 w 61"/>
                <a:gd name="T11" fmla="*/ 0 h 74"/>
                <a:gd name="T12" fmla="*/ 36 w 61"/>
                <a:gd name="T13" fmla="*/ 0 h 74"/>
                <a:gd name="T14" fmla="*/ 36 w 61"/>
                <a:gd name="T15" fmla="*/ 0 h 74"/>
                <a:gd name="T16" fmla="*/ 25 w 61"/>
                <a:gd name="T17" fmla="*/ 3 h 74"/>
                <a:gd name="T18" fmla="*/ 20 w 61"/>
                <a:gd name="T19" fmla="*/ 8 h 74"/>
                <a:gd name="T20" fmla="*/ 20 w 61"/>
                <a:gd name="T21" fmla="*/ 8 h 74"/>
                <a:gd name="T22" fmla="*/ 18 w 61"/>
                <a:gd name="T23" fmla="*/ 1 h 74"/>
                <a:gd name="T24" fmla="*/ 0 w 61"/>
                <a:gd name="T25" fmla="*/ 1 h 74"/>
                <a:gd name="T26" fmla="*/ 0 w 61"/>
                <a:gd name="T27" fmla="*/ 74 h 74"/>
                <a:gd name="T28" fmla="*/ 23 w 61"/>
                <a:gd name="T29" fmla="*/ 74 h 74"/>
                <a:gd name="T30" fmla="*/ 23 w 61"/>
                <a:gd name="T31" fmla="*/ 50 h 74"/>
                <a:gd name="T32" fmla="*/ 23 w 61"/>
                <a:gd name="T33" fmla="*/ 50 h 74"/>
                <a:gd name="T34" fmla="*/ 29 w 61"/>
                <a:gd name="T35" fmla="*/ 54 h 74"/>
                <a:gd name="T36" fmla="*/ 37 w 61"/>
                <a:gd name="T37" fmla="*/ 55 h 74"/>
                <a:gd name="T38" fmla="*/ 61 w 61"/>
                <a:gd name="T39" fmla="*/ 27 h 74"/>
                <a:gd name="T40" fmla="*/ 30 w 61"/>
                <a:gd name="T41" fmla="*/ 37 h 74"/>
                <a:gd name="T42" fmla="*/ 23 w 61"/>
                <a:gd name="T43" fmla="*/ 33 h 74"/>
                <a:gd name="T44" fmla="*/ 23 w 61"/>
                <a:gd name="T45" fmla="*/ 22 h 74"/>
                <a:gd name="T46" fmla="*/ 30 w 61"/>
                <a:gd name="T47" fmla="*/ 18 h 74"/>
                <a:gd name="T48" fmla="*/ 38 w 61"/>
                <a:gd name="T49" fmla="*/ 27 h 74"/>
                <a:gd name="T50" fmla="*/ 37 w 61"/>
                <a:gd name="T51" fmla="*/ 29 h 74"/>
                <a:gd name="T52" fmla="*/ 30 w 61"/>
                <a:gd name="T53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" h="74">
                  <a:moveTo>
                    <a:pt x="61" y="27"/>
                  </a:moveTo>
                  <a:cubicBezTo>
                    <a:pt x="61" y="15"/>
                    <a:pt x="55" y="2"/>
                    <a:pt x="42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2" y="0"/>
                    <a:pt x="28" y="1"/>
                    <a:pt x="25" y="3"/>
                  </a:cubicBezTo>
                  <a:cubicBezTo>
                    <a:pt x="23" y="4"/>
                    <a:pt x="22" y="6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52"/>
                    <a:pt x="27" y="53"/>
                    <a:pt x="29" y="54"/>
                  </a:cubicBezTo>
                  <a:cubicBezTo>
                    <a:pt x="31" y="55"/>
                    <a:pt x="34" y="55"/>
                    <a:pt x="37" y="55"/>
                  </a:cubicBezTo>
                  <a:cubicBezTo>
                    <a:pt x="54" y="55"/>
                    <a:pt x="61" y="42"/>
                    <a:pt x="61" y="27"/>
                  </a:cubicBezTo>
                  <a:moveTo>
                    <a:pt x="30" y="37"/>
                  </a:moveTo>
                  <a:cubicBezTo>
                    <a:pt x="27" y="37"/>
                    <a:pt x="24" y="35"/>
                    <a:pt x="23" y="3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0"/>
                    <a:pt x="27" y="18"/>
                    <a:pt x="30" y="18"/>
                  </a:cubicBezTo>
                  <a:cubicBezTo>
                    <a:pt x="35" y="18"/>
                    <a:pt x="38" y="23"/>
                    <a:pt x="38" y="27"/>
                  </a:cubicBezTo>
                  <a:cubicBezTo>
                    <a:pt x="38" y="28"/>
                    <a:pt x="37" y="28"/>
                    <a:pt x="37" y="29"/>
                  </a:cubicBezTo>
                  <a:cubicBezTo>
                    <a:pt x="37" y="33"/>
                    <a:pt x="34" y="37"/>
                    <a:pt x="30" y="37"/>
                  </a:cubicBezTo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58346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886">
          <p15:clr>
            <a:srgbClr val="000000"/>
          </p15:clr>
        </p15:guide>
        <p15:guide id="3" orient="horz" pos="2160">
          <p15:clr>
            <a:srgbClr val="00000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2 колонки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92875" y="732223"/>
            <a:ext cx="8519588" cy="675376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b="1" spc="-15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Текст. 2 Колонки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2"/>
          <p:cNvSpPr>
            <a:spLocks noGrp="1"/>
          </p:cNvSpPr>
          <p:nvPr>
            <p:ph type="body" idx="10"/>
          </p:nvPr>
        </p:nvSpPr>
        <p:spPr>
          <a:xfrm>
            <a:off x="6733604" y="1773237"/>
            <a:ext cx="4078859" cy="4319587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idx="11"/>
          </p:nvPr>
        </p:nvSpPr>
        <p:spPr>
          <a:xfrm>
            <a:off x="1280684" y="1773237"/>
            <a:ext cx="4078859" cy="4319587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747762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56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1437">
          <p15:clr>
            <a:srgbClr val="FBAE40"/>
          </p15:clr>
        </p15:guide>
        <p15:guide id="5" pos="4262">
          <p15:clr>
            <a:srgbClr val="FBAE40"/>
          </p15:clr>
        </p15:guide>
        <p15:guide id="6" orient="horz" pos="1117">
          <p15:clr>
            <a:srgbClr val="FBAE40"/>
          </p15:clr>
        </p15:guide>
        <p15:guide id="7" pos="5760">
          <p15:clr>
            <a:srgbClr val="FBAE40"/>
          </p15:clr>
        </p15:guide>
        <p15:guide id="8" pos="1920">
          <p15:clr>
            <a:srgbClr val="FBAE40"/>
          </p15:clr>
        </p15:guide>
        <p15:guide id="9" pos="3416">
          <p15:clr>
            <a:srgbClr val="FBAE40"/>
          </p15:clr>
        </p15:guide>
        <p15:guide id="10" orient="horz" pos="73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65283" y="732223"/>
            <a:ext cx="8519588" cy="675376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b="1" spc="-15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Содержание</a:t>
            </a:r>
            <a:br>
              <a:rPr lang="ru-RU" dirty="0"/>
            </a:br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276946" y="1612660"/>
            <a:ext cx="681361" cy="89563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58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2118019" y="1741100"/>
            <a:ext cx="2119313" cy="656590"/>
          </a:xfrm>
        </p:spPr>
        <p:txBody>
          <a:bodyPr>
            <a:spAutoFit/>
          </a:bodyPr>
          <a:lstStyle>
            <a:lvl1pPr marL="0" indent="0">
              <a:lnSpc>
                <a:spcPts val="2200"/>
              </a:lnSpc>
              <a:buFontTx/>
              <a:buNone/>
              <a:defRPr sz="2400" b="1" spc="-8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Название заголовка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2136887" y="2508290"/>
            <a:ext cx="3265435" cy="143629"/>
          </a:xfrm>
        </p:spPr>
        <p:txBody>
          <a:bodyPr wrap="square">
            <a:spAutoFit/>
          </a:bodyPr>
          <a:lstStyle>
            <a:lvl1pPr marL="0" indent="0">
              <a:lnSpc>
                <a:spcPts val="400"/>
              </a:lnSpc>
              <a:buFontTx/>
              <a:buNone/>
              <a:defRPr sz="1200" b="0" spc="-4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666509" y="1612660"/>
            <a:ext cx="681361" cy="89563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58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4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7507582" y="1741100"/>
            <a:ext cx="2119313" cy="656590"/>
          </a:xfrm>
        </p:spPr>
        <p:txBody>
          <a:bodyPr>
            <a:spAutoFit/>
          </a:bodyPr>
          <a:lstStyle>
            <a:lvl1pPr marL="0" indent="0">
              <a:lnSpc>
                <a:spcPts val="2200"/>
              </a:lnSpc>
              <a:buFontTx/>
              <a:buNone/>
              <a:defRPr sz="2400" b="1" spc="-8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Название заголовка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7511282" y="2508289"/>
            <a:ext cx="3265435" cy="143629"/>
          </a:xfrm>
        </p:spPr>
        <p:txBody>
          <a:bodyPr wrap="square">
            <a:spAutoFit/>
          </a:bodyPr>
          <a:lstStyle>
            <a:lvl1pPr marL="0" indent="0">
              <a:lnSpc>
                <a:spcPts val="400"/>
              </a:lnSpc>
              <a:buFontTx/>
              <a:buNone/>
              <a:defRPr sz="1200" b="0" spc="-4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1276946" y="4786528"/>
            <a:ext cx="681361" cy="89563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58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2118019" y="4914968"/>
            <a:ext cx="2119313" cy="656590"/>
          </a:xfrm>
        </p:spPr>
        <p:txBody>
          <a:bodyPr>
            <a:spAutoFit/>
          </a:bodyPr>
          <a:lstStyle>
            <a:lvl1pPr marL="0" indent="0">
              <a:lnSpc>
                <a:spcPts val="2200"/>
              </a:lnSpc>
              <a:buFontTx/>
              <a:buNone/>
              <a:defRPr sz="2400" b="1" spc="-8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Название заголовка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2118019" y="5682158"/>
            <a:ext cx="3265435" cy="143629"/>
          </a:xfrm>
        </p:spPr>
        <p:txBody>
          <a:bodyPr wrap="square">
            <a:spAutoFit/>
          </a:bodyPr>
          <a:lstStyle>
            <a:lvl1pPr marL="0" indent="0">
              <a:lnSpc>
                <a:spcPts val="400"/>
              </a:lnSpc>
              <a:buFontTx/>
              <a:buNone/>
              <a:defRPr sz="1200" b="0" spc="-4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6666509" y="4786528"/>
            <a:ext cx="681361" cy="89563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58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6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7507582" y="4914968"/>
            <a:ext cx="2119313" cy="656590"/>
          </a:xfrm>
        </p:spPr>
        <p:txBody>
          <a:bodyPr>
            <a:spAutoFit/>
          </a:bodyPr>
          <a:lstStyle>
            <a:lvl1pPr marL="0" indent="0">
              <a:lnSpc>
                <a:spcPts val="2200"/>
              </a:lnSpc>
              <a:buFontTx/>
              <a:buNone/>
              <a:defRPr sz="2400" b="1" spc="-8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Название заголовка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7507582" y="5682158"/>
            <a:ext cx="3265435" cy="143629"/>
          </a:xfrm>
        </p:spPr>
        <p:txBody>
          <a:bodyPr wrap="square">
            <a:spAutoFit/>
          </a:bodyPr>
          <a:lstStyle>
            <a:lvl1pPr marL="0" indent="0">
              <a:lnSpc>
                <a:spcPts val="400"/>
              </a:lnSpc>
              <a:buFontTx/>
              <a:buNone/>
              <a:defRPr sz="1200" b="0" spc="-4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1276946" y="3207596"/>
            <a:ext cx="681361" cy="89563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58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2118019" y="3336036"/>
            <a:ext cx="2119313" cy="656590"/>
          </a:xfrm>
        </p:spPr>
        <p:txBody>
          <a:bodyPr>
            <a:spAutoFit/>
          </a:bodyPr>
          <a:lstStyle>
            <a:lvl1pPr marL="0" indent="0">
              <a:lnSpc>
                <a:spcPts val="2200"/>
              </a:lnSpc>
              <a:buFontTx/>
              <a:buNone/>
              <a:defRPr sz="2400" b="1" spc="-8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Название заголовка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25" hasCustomPrompt="1"/>
          </p:nvPr>
        </p:nvSpPr>
        <p:spPr>
          <a:xfrm>
            <a:off x="2118019" y="4103226"/>
            <a:ext cx="3265435" cy="143629"/>
          </a:xfrm>
        </p:spPr>
        <p:txBody>
          <a:bodyPr wrap="square">
            <a:spAutoFit/>
          </a:bodyPr>
          <a:lstStyle>
            <a:lvl1pPr marL="0" indent="0">
              <a:lnSpc>
                <a:spcPts val="400"/>
              </a:lnSpc>
              <a:buFontTx/>
              <a:buNone/>
              <a:defRPr sz="1200" b="0" spc="-4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6666509" y="3207596"/>
            <a:ext cx="681361" cy="89563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58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5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27" hasCustomPrompt="1"/>
          </p:nvPr>
        </p:nvSpPr>
        <p:spPr>
          <a:xfrm>
            <a:off x="7507582" y="3336036"/>
            <a:ext cx="2119313" cy="656590"/>
          </a:xfrm>
        </p:spPr>
        <p:txBody>
          <a:bodyPr>
            <a:spAutoFit/>
          </a:bodyPr>
          <a:lstStyle>
            <a:lvl1pPr marL="0" indent="0">
              <a:lnSpc>
                <a:spcPts val="2200"/>
              </a:lnSpc>
              <a:buFontTx/>
              <a:buNone/>
              <a:defRPr sz="2400" b="1" spc="-8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Название заголовка</a:t>
            </a:r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28" hasCustomPrompt="1"/>
          </p:nvPr>
        </p:nvSpPr>
        <p:spPr>
          <a:xfrm>
            <a:off x="7511281" y="4103226"/>
            <a:ext cx="3265435" cy="143629"/>
          </a:xfrm>
        </p:spPr>
        <p:txBody>
          <a:bodyPr wrap="square">
            <a:spAutoFit/>
          </a:bodyPr>
          <a:lstStyle>
            <a:lvl1pPr marL="0" indent="0">
              <a:lnSpc>
                <a:spcPts val="400"/>
              </a:lnSpc>
              <a:buFontTx/>
              <a:buNone/>
              <a:defRPr sz="1200" b="0" spc="-4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85783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60">
          <p15:clr>
            <a:srgbClr val="FBAE40"/>
          </p15:clr>
        </p15:guide>
        <p15:guide id="5" pos="4262" userDrawn="1">
          <p15:clr>
            <a:srgbClr val="000000"/>
          </p15:clr>
        </p15:guide>
        <p15:guide id="8" pos="1504" userDrawn="1">
          <p15:clr>
            <a:srgbClr val="000000"/>
          </p15:clr>
        </p15:guide>
        <p15:guide id="9" pos="3416" userDrawn="1">
          <p15:clr>
            <a:srgbClr val="000000"/>
          </p15:clr>
        </p15:guide>
        <p15:guide id="10" orient="horz" pos="731" userDrawn="1">
          <p15:clr>
            <a:srgbClr val="00000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46510" y="1775217"/>
            <a:ext cx="4854685" cy="992432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b="1" spc="-15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Слайд</a:t>
            </a:r>
            <a:br>
              <a:rPr lang="ru-RU" dirty="0"/>
            </a:br>
            <a:r>
              <a:rPr lang="ru-RU" dirty="0"/>
              <a:t>Цитата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1273123" y="3428999"/>
            <a:ext cx="4822877" cy="266382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7500938" y="0"/>
            <a:ext cx="4691061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816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000000"/>
          </p15:clr>
        </p15:guide>
        <p15:guide id="5" pos="4725" userDrawn="1">
          <p15:clr>
            <a:srgbClr val="00000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" y="0"/>
            <a:ext cx="12188298" cy="6858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51705" y="2898894"/>
            <a:ext cx="7908002" cy="2505209"/>
          </a:xfrm>
          <a:prstGeom prst="rect">
            <a:avLst/>
          </a:prstGeom>
        </p:spPr>
        <p:txBody>
          <a:bodyPr/>
          <a:lstStyle>
            <a:lvl1pPr>
              <a:lnSpc>
                <a:spcPts val="4500"/>
              </a:lnSpc>
              <a:defRPr sz="5400" b="1" spc="-150">
                <a:solidFill>
                  <a:srgbClr val="1E3642"/>
                </a:solidFill>
                <a:latin typeface="Geometria" panose="020B0503020204020204" pitchFamily="34" charset="-52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0" name="Дата 3"/>
          <p:cNvSpPr txBox="1">
            <a:spLocks/>
          </p:cNvSpPr>
          <p:nvPr userDrawn="1"/>
        </p:nvSpPr>
        <p:spPr>
          <a:xfrm>
            <a:off x="1283512" y="590339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2"/>
                </a:solidFill>
              </a:rPr>
              <a:t>РНКБ Банк (ПАО)</a:t>
            </a:r>
          </a:p>
          <a:p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80996" y="763131"/>
            <a:ext cx="5883719" cy="852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Дата </a:t>
            </a:r>
          </a:p>
          <a:p>
            <a:pPr lvl="0"/>
            <a:r>
              <a:rPr lang="ru-RU" dirty="0"/>
              <a:t>Версия</a:t>
            </a:r>
          </a:p>
        </p:txBody>
      </p:sp>
    </p:spTree>
    <p:extLst>
      <p:ext uri="{BB962C8B-B14F-4D97-AF65-F5344CB8AC3E}">
        <p14:creationId xmlns:p14="http://schemas.microsoft.com/office/powerpoint/2010/main" val="3012018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38">
          <p15:clr>
            <a:srgbClr val="000000"/>
          </p15:clr>
        </p15:guide>
        <p15:guide id="2" pos="869">
          <p15:clr>
            <a:srgbClr val="000000"/>
          </p15:clr>
        </p15:guide>
        <p15:guide id="3" orient="horz" pos="595">
          <p15:clr>
            <a:srgbClr val="00000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филь Команды (+юзерпик)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92875" y="642354"/>
            <a:ext cx="7861537" cy="675376"/>
          </a:xfrm>
          <a:prstGeom prst="rect">
            <a:avLst/>
          </a:prstGeom>
        </p:spPr>
        <p:txBody>
          <a:bodyPr/>
          <a:lstStyle>
            <a:lvl1pPr>
              <a:defRPr b="1" spc="-15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Профиль Команды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sp>
        <p:nvSpPr>
          <p:cNvPr id="2" name="Скругленный прямоугольник 1"/>
          <p:cNvSpPr/>
          <p:nvPr userDrawn="1"/>
        </p:nvSpPr>
        <p:spPr>
          <a:xfrm>
            <a:off x="1379538" y="1773238"/>
            <a:ext cx="2203921" cy="4319587"/>
          </a:xfrm>
          <a:prstGeom prst="roundRect">
            <a:avLst>
              <a:gd name="adj" fmla="val 11060"/>
            </a:avLst>
          </a:prstGeom>
          <a:solidFill>
            <a:srgbClr val="F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98" y="2083920"/>
            <a:ext cx="1116000" cy="1116000"/>
          </a:xfrm>
          <a:prstGeom prst="rect">
            <a:avLst/>
          </a:prstGeom>
        </p:spPr>
      </p:pic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1923498" y="2079460"/>
            <a:ext cx="1116000" cy="1116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597536" y="4053951"/>
            <a:ext cx="1694304" cy="1771315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97536" y="3357666"/>
            <a:ext cx="1522412" cy="258532"/>
          </a:xfrm>
        </p:spPr>
        <p:txBody>
          <a:bodyPr>
            <a:spAutoFit/>
          </a:bodyPr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1597536" y="3694334"/>
            <a:ext cx="1522412" cy="258532"/>
          </a:xfrm>
        </p:spPr>
        <p:txBody>
          <a:bodyPr>
            <a:spAutoFit/>
          </a:bodyPr>
          <a:lstStyle>
            <a:lvl1pPr marL="0" indent="0">
              <a:buNone/>
              <a:defRPr sz="1200" b="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8608542" y="1773238"/>
            <a:ext cx="2203921" cy="4319587"/>
          </a:xfrm>
          <a:prstGeom prst="roundRect">
            <a:avLst>
              <a:gd name="adj" fmla="val 11060"/>
            </a:avLst>
          </a:prstGeom>
          <a:solidFill>
            <a:srgbClr val="F4F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502" y="2083920"/>
            <a:ext cx="1116000" cy="1116000"/>
          </a:xfrm>
          <a:prstGeom prst="rect">
            <a:avLst/>
          </a:prstGeom>
        </p:spPr>
      </p:pic>
      <p:sp>
        <p:nvSpPr>
          <p:cNvPr id="12" name="Рисунок 6"/>
          <p:cNvSpPr>
            <a:spLocks noGrp="1"/>
          </p:cNvSpPr>
          <p:nvPr>
            <p:ph type="pic" sz="quarter" idx="14"/>
          </p:nvPr>
        </p:nvSpPr>
        <p:spPr>
          <a:xfrm>
            <a:off x="9152502" y="2079460"/>
            <a:ext cx="1116000" cy="1116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15"/>
          </p:nvPr>
        </p:nvSpPr>
        <p:spPr>
          <a:xfrm>
            <a:off x="8826540" y="4053951"/>
            <a:ext cx="1694304" cy="1771315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8826540" y="3357666"/>
            <a:ext cx="1522412" cy="258532"/>
          </a:xfrm>
        </p:spPr>
        <p:txBody>
          <a:bodyPr>
            <a:spAutoFit/>
          </a:bodyPr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7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8826540" y="3694334"/>
            <a:ext cx="1522412" cy="258532"/>
          </a:xfrm>
        </p:spPr>
        <p:txBody>
          <a:bodyPr>
            <a:spAutoFit/>
          </a:bodyPr>
          <a:lstStyle>
            <a:lvl1pPr marL="0" indent="0">
              <a:buNone/>
              <a:defRPr sz="1200" b="0" i="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8" name="Скругленный прямоугольник 17"/>
          <p:cNvSpPr/>
          <p:nvPr userDrawn="1"/>
        </p:nvSpPr>
        <p:spPr>
          <a:xfrm>
            <a:off x="6190163" y="1773238"/>
            <a:ext cx="2203921" cy="4319587"/>
          </a:xfrm>
          <a:prstGeom prst="roundRect">
            <a:avLst>
              <a:gd name="adj" fmla="val 11060"/>
            </a:avLst>
          </a:prstGeom>
          <a:solidFill>
            <a:srgbClr val="FDE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pic>
        <p:nvPicPr>
          <p:cNvPr id="19" name="Рисунок 1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23" y="2083920"/>
            <a:ext cx="1116000" cy="1116000"/>
          </a:xfrm>
          <a:prstGeom prst="rect">
            <a:avLst/>
          </a:prstGeom>
        </p:spPr>
      </p:pic>
      <p:sp>
        <p:nvSpPr>
          <p:cNvPr id="20" name="Рисунок 6"/>
          <p:cNvSpPr>
            <a:spLocks noGrp="1"/>
          </p:cNvSpPr>
          <p:nvPr>
            <p:ph type="pic" sz="quarter" idx="18"/>
          </p:nvPr>
        </p:nvSpPr>
        <p:spPr>
          <a:xfrm>
            <a:off x="6734123" y="2079460"/>
            <a:ext cx="1116000" cy="1116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1" name="Текст 14"/>
          <p:cNvSpPr>
            <a:spLocks noGrp="1"/>
          </p:cNvSpPr>
          <p:nvPr>
            <p:ph type="body" sz="quarter" idx="19"/>
          </p:nvPr>
        </p:nvSpPr>
        <p:spPr>
          <a:xfrm>
            <a:off x="6408161" y="4053951"/>
            <a:ext cx="1694304" cy="1771315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14"/>
          <p:cNvSpPr>
            <a:spLocks noGrp="1"/>
          </p:cNvSpPr>
          <p:nvPr>
            <p:ph type="body" sz="quarter" idx="20" hasCustomPrompt="1"/>
          </p:nvPr>
        </p:nvSpPr>
        <p:spPr>
          <a:xfrm>
            <a:off x="6408161" y="3357666"/>
            <a:ext cx="1522412" cy="258532"/>
          </a:xfrm>
        </p:spPr>
        <p:txBody>
          <a:bodyPr>
            <a:spAutoFit/>
          </a:bodyPr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6408161" y="3694334"/>
            <a:ext cx="1522412" cy="258532"/>
          </a:xfrm>
        </p:spPr>
        <p:txBody>
          <a:bodyPr>
            <a:spAutoFit/>
          </a:bodyPr>
          <a:lstStyle>
            <a:lvl1pPr marL="0" indent="0">
              <a:buNone/>
              <a:defRPr sz="1200" b="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30" name="Скругленный прямоугольник 29"/>
          <p:cNvSpPr/>
          <p:nvPr userDrawn="1"/>
        </p:nvSpPr>
        <p:spPr>
          <a:xfrm>
            <a:off x="3771784" y="1768298"/>
            <a:ext cx="2203921" cy="4319587"/>
          </a:xfrm>
          <a:prstGeom prst="roundRect">
            <a:avLst>
              <a:gd name="adj" fmla="val 11060"/>
            </a:avLst>
          </a:prstGeom>
          <a:solidFill>
            <a:srgbClr val="FFF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744" y="2078980"/>
            <a:ext cx="1116000" cy="1116000"/>
          </a:xfrm>
          <a:prstGeom prst="rect">
            <a:avLst/>
          </a:prstGeom>
        </p:spPr>
      </p:pic>
      <p:sp>
        <p:nvSpPr>
          <p:cNvPr id="32" name="Рисунок 6"/>
          <p:cNvSpPr>
            <a:spLocks noGrp="1"/>
          </p:cNvSpPr>
          <p:nvPr>
            <p:ph type="pic" sz="quarter" idx="22"/>
          </p:nvPr>
        </p:nvSpPr>
        <p:spPr>
          <a:xfrm>
            <a:off x="4315744" y="2074520"/>
            <a:ext cx="1116000" cy="1116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3" name="Текст 14"/>
          <p:cNvSpPr>
            <a:spLocks noGrp="1"/>
          </p:cNvSpPr>
          <p:nvPr>
            <p:ph type="body" sz="quarter" idx="23"/>
          </p:nvPr>
        </p:nvSpPr>
        <p:spPr>
          <a:xfrm>
            <a:off x="3989782" y="4049011"/>
            <a:ext cx="1694304" cy="1771315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14"/>
          <p:cNvSpPr>
            <a:spLocks noGrp="1"/>
          </p:cNvSpPr>
          <p:nvPr>
            <p:ph type="body" sz="quarter" idx="24" hasCustomPrompt="1"/>
          </p:nvPr>
        </p:nvSpPr>
        <p:spPr>
          <a:xfrm>
            <a:off x="3989782" y="3352726"/>
            <a:ext cx="1522412" cy="258532"/>
          </a:xfrm>
        </p:spPr>
        <p:txBody>
          <a:bodyPr>
            <a:spAutoFit/>
          </a:bodyPr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35" name="Текст 14"/>
          <p:cNvSpPr>
            <a:spLocks noGrp="1"/>
          </p:cNvSpPr>
          <p:nvPr>
            <p:ph type="body" sz="quarter" idx="25" hasCustomPrompt="1"/>
          </p:nvPr>
        </p:nvSpPr>
        <p:spPr>
          <a:xfrm>
            <a:off x="3989782" y="3689394"/>
            <a:ext cx="1522412" cy="258532"/>
          </a:xfrm>
        </p:spPr>
        <p:txBody>
          <a:bodyPr>
            <a:spAutoFit/>
          </a:bodyPr>
          <a:lstStyle>
            <a:lvl1pPr marL="0" indent="0">
              <a:buNone/>
              <a:defRPr sz="1200" b="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309868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000000"/>
          </p15:clr>
        </p15:guide>
        <p15:guide id="6" orient="horz" pos="1117" userDrawn="1">
          <p15:clr>
            <a:srgbClr val="000000"/>
          </p15:clr>
        </p15:guide>
        <p15:guide id="10" orient="horz" pos="731" userDrawn="1">
          <p15:clr>
            <a:srgbClr val="000000"/>
          </p15:clr>
        </p15:guide>
        <p15:guide id="11" pos="1527" userDrawn="1">
          <p15:clr>
            <a:srgbClr val="00000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филь Команды (+юзерпик)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92875" y="642634"/>
            <a:ext cx="7861537" cy="675376"/>
          </a:xfrm>
          <a:prstGeom prst="rect">
            <a:avLst/>
          </a:prstGeom>
        </p:spPr>
        <p:txBody>
          <a:bodyPr/>
          <a:lstStyle>
            <a:lvl1pPr>
              <a:defRPr b="1" spc="-150" baseline="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Профиль Команды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sp>
        <p:nvSpPr>
          <p:cNvPr id="2" name="Скругленный прямоугольник 1"/>
          <p:cNvSpPr/>
          <p:nvPr userDrawn="1"/>
        </p:nvSpPr>
        <p:spPr>
          <a:xfrm>
            <a:off x="1379538" y="1773238"/>
            <a:ext cx="2203921" cy="4319587"/>
          </a:xfrm>
          <a:prstGeom prst="roundRect">
            <a:avLst>
              <a:gd name="adj" fmla="val 110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98" y="2083920"/>
            <a:ext cx="1116000" cy="1116000"/>
          </a:xfrm>
          <a:prstGeom prst="rect">
            <a:avLst/>
          </a:prstGeom>
        </p:spPr>
      </p:pic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1923498" y="2079460"/>
            <a:ext cx="1116000" cy="1116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597536" y="4053951"/>
            <a:ext cx="1694304" cy="1771315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97536" y="3357666"/>
            <a:ext cx="1522412" cy="258532"/>
          </a:xfrm>
        </p:spPr>
        <p:txBody>
          <a:bodyPr>
            <a:spAutoFit/>
          </a:bodyPr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1597536" y="3694334"/>
            <a:ext cx="1522412" cy="258532"/>
          </a:xfrm>
        </p:spPr>
        <p:txBody>
          <a:bodyPr>
            <a:spAutoFit/>
          </a:bodyPr>
          <a:lstStyle>
            <a:lvl1pPr marL="0" indent="0">
              <a:buNone/>
              <a:defRPr sz="1200" b="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8608542" y="1773238"/>
            <a:ext cx="2203921" cy="4319587"/>
          </a:xfrm>
          <a:prstGeom prst="roundRect">
            <a:avLst>
              <a:gd name="adj" fmla="val 110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502" y="2083920"/>
            <a:ext cx="1116000" cy="1116000"/>
          </a:xfrm>
          <a:prstGeom prst="rect">
            <a:avLst/>
          </a:prstGeom>
        </p:spPr>
      </p:pic>
      <p:sp>
        <p:nvSpPr>
          <p:cNvPr id="12" name="Рисунок 6"/>
          <p:cNvSpPr>
            <a:spLocks noGrp="1"/>
          </p:cNvSpPr>
          <p:nvPr>
            <p:ph type="pic" sz="quarter" idx="14"/>
          </p:nvPr>
        </p:nvSpPr>
        <p:spPr>
          <a:xfrm>
            <a:off x="9152502" y="2079460"/>
            <a:ext cx="1116000" cy="1116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15"/>
          </p:nvPr>
        </p:nvSpPr>
        <p:spPr>
          <a:xfrm>
            <a:off x="8826540" y="4053951"/>
            <a:ext cx="1694304" cy="1771315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8826540" y="3357666"/>
            <a:ext cx="1522412" cy="258532"/>
          </a:xfrm>
        </p:spPr>
        <p:txBody>
          <a:bodyPr>
            <a:spAutoFit/>
          </a:bodyPr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7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8826540" y="3694334"/>
            <a:ext cx="1522412" cy="258532"/>
          </a:xfrm>
        </p:spPr>
        <p:txBody>
          <a:bodyPr>
            <a:spAutoFit/>
          </a:bodyPr>
          <a:lstStyle>
            <a:lvl1pPr marL="0" indent="0">
              <a:buNone/>
              <a:defRPr sz="1200" b="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8" name="Скругленный прямоугольник 17"/>
          <p:cNvSpPr/>
          <p:nvPr userDrawn="1"/>
        </p:nvSpPr>
        <p:spPr>
          <a:xfrm>
            <a:off x="6190163" y="1773238"/>
            <a:ext cx="2203921" cy="4319587"/>
          </a:xfrm>
          <a:prstGeom prst="roundRect">
            <a:avLst>
              <a:gd name="adj" fmla="val 110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23" y="2083920"/>
            <a:ext cx="1116000" cy="1116000"/>
          </a:xfrm>
          <a:prstGeom prst="rect">
            <a:avLst/>
          </a:prstGeom>
        </p:spPr>
      </p:pic>
      <p:sp>
        <p:nvSpPr>
          <p:cNvPr id="20" name="Рисунок 6"/>
          <p:cNvSpPr>
            <a:spLocks noGrp="1"/>
          </p:cNvSpPr>
          <p:nvPr>
            <p:ph type="pic" sz="quarter" idx="18"/>
          </p:nvPr>
        </p:nvSpPr>
        <p:spPr>
          <a:xfrm>
            <a:off x="6734123" y="2079460"/>
            <a:ext cx="1116000" cy="1116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1" name="Текст 14"/>
          <p:cNvSpPr>
            <a:spLocks noGrp="1"/>
          </p:cNvSpPr>
          <p:nvPr>
            <p:ph type="body" sz="quarter" idx="19"/>
          </p:nvPr>
        </p:nvSpPr>
        <p:spPr>
          <a:xfrm>
            <a:off x="6408161" y="4053951"/>
            <a:ext cx="1694304" cy="1771315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14"/>
          <p:cNvSpPr>
            <a:spLocks noGrp="1"/>
          </p:cNvSpPr>
          <p:nvPr>
            <p:ph type="body" sz="quarter" idx="20" hasCustomPrompt="1"/>
          </p:nvPr>
        </p:nvSpPr>
        <p:spPr>
          <a:xfrm>
            <a:off x="6408161" y="3357666"/>
            <a:ext cx="1522412" cy="258532"/>
          </a:xfrm>
        </p:spPr>
        <p:txBody>
          <a:bodyPr>
            <a:spAutoFit/>
          </a:bodyPr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6408161" y="3694334"/>
            <a:ext cx="1522412" cy="258532"/>
          </a:xfrm>
        </p:spPr>
        <p:txBody>
          <a:bodyPr>
            <a:spAutoFit/>
          </a:bodyPr>
          <a:lstStyle>
            <a:lvl1pPr marL="0" indent="0">
              <a:buNone/>
              <a:defRPr sz="1200" b="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30" name="Скругленный прямоугольник 29"/>
          <p:cNvSpPr/>
          <p:nvPr userDrawn="1"/>
        </p:nvSpPr>
        <p:spPr>
          <a:xfrm>
            <a:off x="3771784" y="1768298"/>
            <a:ext cx="2203921" cy="4319587"/>
          </a:xfrm>
          <a:prstGeom prst="roundRect">
            <a:avLst>
              <a:gd name="adj" fmla="val 110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744" y="2078980"/>
            <a:ext cx="1116000" cy="1116000"/>
          </a:xfrm>
          <a:prstGeom prst="rect">
            <a:avLst/>
          </a:prstGeom>
        </p:spPr>
      </p:pic>
      <p:sp>
        <p:nvSpPr>
          <p:cNvPr id="32" name="Рисунок 6"/>
          <p:cNvSpPr>
            <a:spLocks noGrp="1"/>
          </p:cNvSpPr>
          <p:nvPr>
            <p:ph type="pic" sz="quarter" idx="22"/>
          </p:nvPr>
        </p:nvSpPr>
        <p:spPr>
          <a:xfrm>
            <a:off x="4315744" y="2074520"/>
            <a:ext cx="1116000" cy="1116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3" name="Текст 14"/>
          <p:cNvSpPr>
            <a:spLocks noGrp="1"/>
          </p:cNvSpPr>
          <p:nvPr>
            <p:ph type="body" sz="quarter" idx="23"/>
          </p:nvPr>
        </p:nvSpPr>
        <p:spPr>
          <a:xfrm>
            <a:off x="3989782" y="4049011"/>
            <a:ext cx="1694304" cy="1771315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14"/>
          <p:cNvSpPr>
            <a:spLocks noGrp="1"/>
          </p:cNvSpPr>
          <p:nvPr>
            <p:ph type="body" sz="quarter" idx="24" hasCustomPrompt="1"/>
          </p:nvPr>
        </p:nvSpPr>
        <p:spPr>
          <a:xfrm>
            <a:off x="3989782" y="3352726"/>
            <a:ext cx="1522412" cy="258532"/>
          </a:xfrm>
        </p:spPr>
        <p:txBody>
          <a:bodyPr>
            <a:spAutoFit/>
          </a:bodyPr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35" name="Текст 14"/>
          <p:cNvSpPr>
            <a:spLocks noGrp="1"/>
          </p:cNvSpPr>
          <p:nvPr>
            <p:ph type="body" sz="quarter" idx="25" hasCustomPrompt="1"/>
          </p:nvPr>
        </p:nvSpPr>
        <p:spPr>
          <a:xfrm>
            <a:off x="3989782" y="3689394"/>
            <a:ext cx="1522412" cy="258532"/>
          </a:xfrm>
        </p:spPr>
        <p:txBody>
          <a:bodyPr>
            <a:spAutoFit/>
          </a:bodyPr>
          <a:lstStyle>
            <a:lvl1pPr marL="0" indent="0">
              <a:buNone/>
              <a:defRPr sz="1200" b="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203197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000000"/>
          </p15:clr>
        </p15:guide>
        <p15:guide id="4" orient="horz" pos="1437">
          <p15:clr>
            <a:srgbClr val="FBAE40"/>
          </p15:clr>
        </p15:guide>
        <p15:guide id="6" orient="horz" pos="1117" userDrawn="1">
          <p15:clr>
            <a:srgbClr val="000000"/>
          </p15:clr>
        </p15:guide>
        <p15:guide id="10" orient="horz" pos="731" userDrawn="1">
          <p15:clr>
            <a:srgbClr val="000000"/>
          </p15:clr>
        </p15:guide>
        <p15:guide id="11" pos="1527" userDrawn="1">
          <p15:clr>
            <a:srgbClr val="00000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филь Команды (+юзерпик)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92875" y="642634"/>
            <a:ext cx="7861537" cy="675376"/>
          </a:xfrm>
          <a:prstGeom prst="rect">
            <a:avLst/>
          </a:prstGeom>
        </p:spPr>
        <p:txBody>
          <a:bodyPr/>
          <a:lstStyle>
            <a:lvl1pPr>
              <a:defRPr b="1" spc="-150" baseline="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Профиль Команды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pic>
        <p:nvPicPr>
          <p:cNvPr id="39" name="Рисунок 3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89" y="1865616"/>
            <a:ext cx="1116000" cy="1116000"/>
          </a:xfrm>
          <a:prstGeom prst="rect">
            <a:avLst/>
          </a:prstGeom>
        </p:spPr>
      </p:pic>
      <p:sp>
        <p:nvSpPr>
          <p:cNvPr id="40" name="Рисунок 37"/>
          <p:cNvSpPr>
            <a:spLocks noGrp="1"/>
          </p:cNvSpPr>
          <p:nvPr>
            <p:ph type="pic" sz="quarter" idx="12"/>
          </p:nvPr>
        </p:nvSpPr>
        <p:spPr>
          <a:xfrm>
            <a:off x="1379538" y="1859596"/>
            <a:ext cx="1116000" cy="1116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1281847" y="3095410"/>
            <a:ext cx="1474788" cy="230832"/>
          </a:xfrm>
        </p:spPr>
        <p:txBody>
          <a:bodyPr/>
          <a:lstStyle>
            <a:lvl1pPr marL="0" indent="0" algn="l">
              <a:buFontTx/>
              <a:buNone/>
              <a:defRPr sz="10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1284408" y="3407254"/>
            <a:ext cx="1474788" cy="142155"/>
          </a:xfrm>
        </p:spPr>
        <p:txBody>
          <a:bodyPr/>
          <a:lstStyle>
            <a:lvl1pPr marL="0" indent="0" algn="l">
              <a:lnSpc>
                <a:spcPts val="200"/>
              </a:lnSpc>
              <a:buFontTx/>
              <a:buNone/>
              <a:defRPr sz="10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43" name="Рисунок 4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392" y="1865616"/>
            <a:ext cx="1116000" cy="1116000"/>
          </a:xfrm>
          <a:prstGeom prst="rect">
            <a:avLst/>
          </a:prstGeom>
        </p:spPr>
      </p:pic>
      <p:sp>
        <p:nvSpPr>
          <p:cNvPr id="44" name="Рисунок 37"/>
          <p:cNvSpPr>
            <a:spLocks noGrp="1"/>
          </p:cNvSpPr>
          <p:nvPr>
            <p:ph type="pic" sz="quarter" idx="15"/>
          </p:nvPr>
        </p:nvSpPr>
        <p:spPr>
          <a:xfrm>
            <a:off x="9217841" y="1859596"/>
            <a:ext cx="1116000" cy="1116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48" name="Рисунок 4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072" y="1865616"/>
            <a:ext cx="1116000" cy="1116000"/>
          </a:xfrm>
          <a:prstGeom prst="rect">
            <a:avLst/>
          </a:prstGeom>
        </p:spPr>
      </p:pic>
      <p:sp>
        <p:nvSpPr>
          <p:cNvPr id="49" name="Рисунок 37"/>
          <p:cNvSpPr>
            <a:spLocks noGrp="1"/>
          </p:cNvSpPr>
          <p:nvPr>
            <p:ph type="pic" sz="quarter" idx="18"/>
          </p:nvPr>
        </p:nvSpPr>
        <p:spPr>
          <a:xfrm>
            <a:off x="5363521" y="1859596"/>
            <a:ext cx="1116000" cy="1116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55" name="Рисунок 5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89" y="1867710"/>
            <a:ext cx="1116000" cy="1116000"/>
          </a:xfrm>
          <a:prstGeom prst="rect">
            <a:avLst/>
          </a:prstGeom>
        </p:spPr>
      </p:pic>
      <p:sp>
        <p:nvSpPr>
          <p:cNvPr id="56" name="Рисунок 37"/>
          <p:cNvSpPr>
            <a:spLocks noGrp="1"/>
          </p:cNvSpPr>
          <p:nvPr>
            <p:ph type="pic" sz="quarter" idx="21"/>
          </p:nvPr>
        </p:nvSpPr>
        <p:spPr>
          <a:xfrm>
            <a:off x="3377638" y="1861690"/>
            <a:ext cx="1116000" cy="1116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7" name="Текст 7"/>
          <p:cNvSpPr>
            <a:spLocks noGrp="1"/>
          </p:cNvSpPr>
          <p:nvPr>
            <p:ph type="body" sz="quarter" idx="22" hasCustomPrompt="1"/>
          </p:nvPr>
        </p:nvSpPr>
        <p:spPr>
          <a:xfrm>
            <a:off x="3236924" y="3093990"/>
            <a:ext cx="1474788" cy="230832"/>
          </a:xfrm>
        </p:spPr>
        <p:txBody>
          <a:bodyPr/>
          <a:lstStyle>
            <a:lvl1pPr marL="0" indent="0" algn="l">
              <a:buFontTx/>
              <a:buNone/>
              <a:defRPr sz="10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58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3244318" y="3409489"/>
            <a:ext cx="1474788" cy="142155"/>
          </a:xfrm>
        </p:spPr>
        <p:txBody>
          <a:bodyPr/>
          <a:lstStyle>
            <a:lvl1pPr marL="0" indent="0" algn="l">
              <a:lnSpc>
                <a:spcPts val="200"/>
              </a:lnSpc>
              <a:buNone/>
              <a:defRPr sz="10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62" name="Рисунок 6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44" y="1863591"/>
            <a:ext cx="1116000" cy="1116000"/>
          </a:xfrm>
          <a:prstGeom prst="rect">
            <a:avLst/>
          </a:prstGeom>
        </p:spPr>
      </p:pic>
      <p:sp>
        <p:nvSpPr>
          <p:cNvPr id="63" name="Рисунок 37"/>
          <p:cNvSpPr>
            <a:spLocks noGrp="1"/>
          </p:cNvSpPr>
          <p:nvPr>
            <p:ph type="pic" sz="quarter" idx="24"/>
          </p:nvPr>
        </p:nvSpPr>
        <p:spPr>
          <a:xfrm>
            <a:off x="7325793" y="1857571"/>
            <a:ext cx="1116000" cy="1116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71" name="Рисунок 7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50" y="3981710"/>
            <a:ext cx="1116000" cy="1116000"/>
          </a:xfrm>
          <a:prstGeom prst="rect">
            <a:avLst/>
          </a:prstGeom>
        </p:spPr>
      </p:pic>
      <p:sp>
        <p:nvSpPr>
          <p:cNvPr id="72" name="Рисунок 37"/>
          <p:cNvSpPr>
            <a:spLocks noGrp="1"/>
          </p:cNvSpPr>
          <p:nvPr>
            <p:ph type="pic" sz="quarter" idx="27"/>
          </p:nvPr>
        </p:nvSpPr>
        <p:spPr>
          <a:xfrm>
            <a:off x="1382099" y="3975690"/>
            <a:ext cx="1116000" cy="1116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75" name="Рисунок 7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953" y="3981710"/>
            <a:ext cx="1116000" cy="1116000"/>
          </a:xfrm>
          <a:prstGeom prst="rect">
            <a:avLst/>
          </a:prstGeom>
        </p:spPr>
      </p:pic>
      <p:sp>
        <p:nvSpPr>
          <p:cNvPr id="76" name="Рисунок 37"/>
          <p:cNvSpPr>
            <a:spLocks noGrp="1"/>
          </p:cNvSpPr>
          <p:nvPr>
            <p:ph type="pic" sz="quarter" idx="30"/>
          </p:nvPr>
        </p:nvSpPr>
        <p:spPr>
          <a:xfrm>
            <a:off x="9220402" y="3975690"/>
            <a:ext cx="1116000" cy="1116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80" name="Рисунок 7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633" y="3981710"/>
            <a:ext cx="1116000" cy="1116000"/>
          </a:xfrm>
          <a:prstGeom prst="rect">
            <a:avLst/>
          </a:prstGeom>
        </p:spPr>
      </p:pic>
      <p:sp>
        <p:nvSpPr>
          <p:cNvPr id="81" name="Рисунок 37"/>
          <p:cNvSpPr>
            <a:spLocks noGrp="1"/>
          </p:cNvSpPr>
          <p:nvPr>
            <p:ph type="pic" sz="quarter" idx="33"/>
          </p:nvPr>
        </p:nvSpPr>
        <p:spPr>
          <a:xfrm>
            <a:off x="5366082" y="3975690"/>
            <a:ext cx="1116000" cy="1116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87" name="Рисунок 86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750" y="3983804"/>
            <a:ext cx="1116000" cy="1116000"/>
          </a:xfrm>
          <a:prstGeom prst="rect">
            <a:avLst/>
          </a:prstGeom>
        </p:spPr>
      </p:pic>
      <p:sp>
        <p:nvSpPr>
          <p:cNvPr id="88" name="Рисунок 37"/>
          <p:cNvSpPr>
            <a:spLocks noGrp="1"/>
          </p:cNvSpPr>
          <p:nvPr>
            <p:ph type="pic" sz="quarter" idx="36"/>
          </p:nvPr>
        </p:nvSpPr>
        <p:spPr>
          <a:xfrm>
            <a:off x="3380199" y="3977784"/>
            <a:ext cx="1116000" cy="1116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94" name="Рисунок 9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905" y="3979685"/>
            <a:ext cx="1116000" cy="1116000"/>
          </a:xfrm>
          <a:prstGeom prst="rect">
            <a:avLst/>
          </a:prstGeom>
        </p:spPr>
      </p:pic>
      <p:sp>
        <p:nvSpPr>
          <p:cNvPr id="95" name="Рисунок 37"/>
          <p:cNvSpPr>
            <a:spLocks noGrp="1"/>
          </p:cNvSpPr>
          <p:nvPr>
            <p:ph type="pic" sz="quarter" idx="39"/>
          </p:nvPr>
        </p:nvSpPr>
        <p:spPr>
          <a:xfrm>
            <a:off x="7328354" y="3973665"/>
            <a:ext cx="1116000" cy="1116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8" name="Текст 7"/>
          <p:cNvSpPr>
            <a:spLocks noGrp="1"/>
          </p:cNvSpPr>
          <p:nvPr>
            <p:ph type="body" sz="quarter" idx="42" hasCustomPrompt="1"/>
          </p:nvPr>
        </p:nvSpPr>
        <p:spPr>
          <a:xfrm>
            <a:off x="5208414" y="3096754"/>
            <a:ext cx="1474788" cy="230832"/>
          </a:xfrm>
        </p:spPr>
        <p:txBody>
          <a:bodyPr/>
          <a:lstStyle>
            <a:lvl1pPr marL="0" indent="0" algn="l">
              <a:buFontTx/>
              <a:buNone/>
              <a:defRPr sz="10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99" name="Текст 7"/>
          <p:cNvSpPr>
            <a:spLocks noGrp="1"/>
          </p:cNvSpPr>
          <p:nvPr>
            <p:ph type="body" sz="quarter" idx="43" hasCustomPrompt="1"/>
          </p:nvPr>
        </p:nvSpPr>
        <p:spPr>
          <a:xfrm>
            <a:off x="5215808" y="3412253"/>
            <a:ext cx="1474788" cy="142155"/>
          </a:xfrm>
        </p:spPr>
        <p:txBody>
          <a:bodyPr/>
          <a:lstStyle>
            <a:lvl1pPr marL="0" indent="0" algn="l">
              <a:lnSpc>
                <a:spcPts val="200"/>
              </a:lnSpc>
              <a:buNone/>
              <a:defRPr sz="10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00" name="Текст 7"/>
          <p:cNvSpPr>
            <a:spLocks noGrp="1"/>
          </p:cNvSpPr>
          <p:nvPr>
            <p:ph type="body" sz="quarter" idx="44" hasCustomPrompt="1"/>
          </p:nvPr>
        </p:nvSpPr>
        <p:spPr>
          <a:xfrm>
            <a:off x="7187298" y="3098288"/>
            <a:ext cx="1474788" cy="230832"/>
          </a:xfrm>
        </p:spPr>
        <p:txBody>
          <a:bodyPr/>
          <a:lstStyle>
            <a:lvl1pPr marL="0" indent="0" algn="l">
              <a:buFontTx/>
              <a:buNone/>
              <a:defRPr sz="10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01" name="Текст 7"/>
          <p:cNvSpPr>
            <a:spLocks noGrp="1"/>
          </p:cNvSpPr>
          <p:nvPr>
            <p:ph type="body" sz="quarter" idx="45" hasCustomPrompt="1"/>
          </p:nvPr>
        </p:nvSpPr>
        <p:spPr>
          <a:xfrm>
            <a:off x="7194692" y="3413787"/>
            <a:ext cx="1474788" cy="142155"/>
          </a:xfrm>
        </p:spPr>
        <p:txBody>
          <a:bodyPr/>
          <a:lstStyle>
            <a:lvl1pPr marL="0" indent="0" algn="l">
              <a:lnSpc>
                <a:spcPts val="200"/>
              </a:lnSpc>
              <a:buNone/>
              <a:defRPr sz="10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02" name="Текст 7"/>
          <p:cNvSpPr>
            <a:spLocks noGrp="1"/>
          </p:cNvSpPr>
          <p:nvPr>
            <p:ph type="body" sz="quarter" idx="46" hasCustomPrompt="1"/>
          </p:nvPr>
        </p:nvSpPr>
        <p:spPr>
          <a:xfrm>
            <a:off x="9144000" y="3097412"/>
            <a:ext cx="1474788" cy="230832"/>
          </a:xfrm>
        </p:spPr>
        <p:txBody>
          <a:bodyPr/>
          <a:lstStyle>
            <a:lvl1pPr marL="0" indent="0" algn="l">
              <a:buFontTx/>
              <a:buNone/>
              <a:defRPr sz="10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03" name="Текст 7"/>
          <p:cNvSpPr>
            <a:spLocks noGrp="1"/>
          </p:cNvSpPr>
          <p:nvPr>
            <p:ph type="body" sz="quarter" idx="47" hasCustomPrompt="1"/>
          </p:nvPr>
        </p:nvSpPr>
        <p:spPr>
          <a:xfrm>
            <a:off x="9151394" y="3408900"/>
            <a:ext cx="1474788" cy="142155"/>
          </a:xfrm>
        </p:spPr>
        <p:txBody>
          <a:bodyPr/>
          <a:lstStyle>
            <a:lvl1pPr marL="0" indent="0" algn="l">
              <a:lnSpc>
                <a:spcPts val="200"/>
              </a:lnSpc>
              <a:buNone/>
              <a:defRPr sz="10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08" name="Текст 7"/>
          <p:cNvSpPr>
            <a:spLocks noGrp="1"/>
          </p:cNvSpPr>
          <p:nvPr>
            <p:ph type="body" sz="quarter" idx="48" hasCustomPrompt="1"/>
          </p:nvPr>
        </p:nvSpPr>
        <p:spPr>
          <a:xfrm>
            <a:off x="1289839" y="5210717"/>
            <a:ext cx="1474788" cy="230832"/>
          </a:xfrm>
        </p:spPr>
        <p:txBody>
          <a:bodyPr/>
          <a:lstStyle>
            <a:lvl1pPr marL="0" indent="0" algn="l">
              <a:buFontTx/>
              <a:buNone/>
              <a:defRPr sz="10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09" name="Текст 7"/>
          <p:cNvSpPr>
            <a:spLocks noGrp="1"/>
          </p:cNvSpPr>
          <p:nvPr>
            <p:ph type="body" sz="quarter" idx="49" hasCustomPrompt="1"/>
          </p:nvPr>
        </p:nvSpPr>
        <p:spPr>
          <a:xfrm>
            <a:off x="1292400" y="5522561"/>
            <a:ext cx="1474788" cy="142155"/>
          </a:xfrm>
        </p:spPr>
        <p:txBody>
          <a:bodyPr/>
          <a:lstStyle>
            <a:lvl1pPr marL="0" indent="0" algn="l">
              <a:lnSpc>
                <a:spcPts val="200"/>
              </a:lnSpc>
              <a:buFontTx/>
              <a:buNone/>
              <a:defRPr sz="10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10" name="Текст 7"/>
          <p:cNvSpPr>
            <a:spLocks noGrp="1"/>
          </p:cNvSpPr>
          <p:nvPr>
            <p:ph type="body" sz="quarter" idx="50" hasCustomPrompt="1"/>
          </p:nvPr>
        </p:nvSpPr>
        <p:spPr>
          <a:xfrm>
            <a:off x="3244916" y="5209297"/>
            <a:ext cx="1474788" cy="230832"/>
          </a:xfrm>
        </p:spPr>
        <p:txBody>
          <a:bodyPr/>
          <a:lstStyle>
            <a:lvl1pPr marL="0" indent="0" algn="l">
              <a:buFontTx/>
              <a:buNone/>
              <a:defRPr sz="10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11" name="Текст 7"/>
          <p:cNvSpPr>
            <a:spLocks noGrp="1"/>
          </p:cNvSpPr>
          <p:nvPr>
            <p:ph type="body" sz="quarter" idx="51" hasCustomPrompt="1"/>
          </p:nvPr>
        </p:nvSpPr>
        <p:spPr>
          <a:xfrm>
            <a:off x="3252310" y="5524796"/>
            <a:ext cx="1474788" cy="142155"/>
          </a:xfrm>
        </p:spPr>
        <p:txBody>
          <a:bodyPr/>
          <a:lstStyle>
            <a:lvl1pPr marL="0" indent="0" algn="l">
              <a:lnSpc>
                <a:spcPts val="200"/>
              </a:lnSpc>
              <a:buNone/>
              <a:defRPr sz="10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12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5216406" y="5212061"/>
            <a:ext cx="1474788" cy="230832"/>
          </a:xfrm>
        </p:spPr>
        <p:txBody>
          <a:bodyPr/>
          <a:lstStyle>
            <a:lvl1pPr marL="0" indent="0" algn="l">
              <a:buFontTx/>
              <a:buNone/>
              <a:defRPr sz="10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13" name="Текст 7"/>
          <p:cNvSpPr>
            <a:spLocks noGrp="1"/>
          </p:cNvSpPr>
          <p:nvPr>
            <p:ph type="body" sz="quarter" idx="53" hasCustomPrompt="1"/>
          </p:nvPr>
        </p:nvSpPr>
        <p:spPr>
          <a:xfrm>
            <a:off x="5223800" y="5527560"/>
            <a:ext cx="1474788" cy="142155"/>
          </a:xfrm>
        </p:spPr>
        <p:txBody>
          <a:bodyPr/>
          <a:lstStyle>
            <a:lvl1pPr marL="0" indent="0" algn="l">
              <a:lnSpc>
                <a:spcPts val="200"/>
              </a:lnSpc>
              <a:buNone/>
              <a:defRPr sz="10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1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7195290" y="5213595"/>
            <a:ext cx="1474788" cy="230832"/>
          </a:xfrm>
        </p:spPr>
        <p:txBody>
          <a:bodyPr/>
          <a:lstStyle>
            <a:lvl1pPr marL="0" indent="0" algn="l">
              <a:buFontTx/>
              <a:buNone/>
              <a:defRPr sz="10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15" name="Текст 7"/>
          <p:cNvSpPr>
            <a:spLocks noGrp="1"/>
          </p:cNvSpPr>
          <p:nvPr>
            <p:ph type="body" sz="quarter" idx="55" hasCustomPrompt="1"/>
          </p:nvPr>
        </p:nvSpPr>
        <p:spPr>
          <a:xfrm>
            <a:off x="7202684" y="5529094"/>
            <a:ext cx="1474788" cy="142155"/>
          </a:xfrm>
        </p:spPr>
        <p:txBody>
          <a:bodyPr/>
          <a:lstStyle>
            <a:lvl1pPr marL="0" indent="0" algn="l">
              <a:lnSpc>
                <a:spcPts val="200"/>
              </a:lnSpc>
              <a:buNone/>
              <a:defRPr sz="10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1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9151992" y="5212719"/>
            <a:ext cx="1474788" cy="230832"/>
          </a:xfrm>
        </p:spPr>
        <p:txBody>
          <a:bodyPr/>
          <a:lstStyle>
            <a:lvl1pPr marL="0" indent="0" algn="l">
              <a:buFontTx/>
              <a:buNone/>
              <a:defRPr sz="10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17" name="Текст 7"/>
          <p:cNvSpPr>
            <a:spLocks noGrp="1"/>
          </p:cNvSpPr>
          <p:nvPr>
            <p:ph type="body" sz="quarter" idx="57" hasCustomPrompt="1"/>
          </p:nvPr>
        </p:nvSpPr>
        <p:spPr>
          <a:xfrm>
            <a:off x="9159386" y="5524207"/>
            <a:ext cx="1474788" cy="142155"/>
          </a:xfrm>
        </p:spPr>
        <p:txBody>
          <a:bodyPr/>
          <a:lstStyle>
            <a:lvl1pPr marL="0" indent="0" algn="l">
              <a:lnSpc>
                <a:spcPts val="200"/>
              </a:lnSpc>
              <a:buNone/>
              <a:defRPr sz="10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783961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1527" userDrawn="1">
          <p15:clr>
            <a:srgbClr val="000000"/>
          </p15:clr>
        </p15:guide>
        <p15:guide id="10" orient="horz" pos="731" userDrawn="1">
          <p15:clr>
            <a:srgbClr val="00000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филь Команды (+юзерпик)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92875" y="637159"/>
            <a:ext cx="7861537" cy="675376"/>
          </a:xfrm>
          <a:prstGeom prst="rect">
            <a:avLst/>
          </a:prstGeom>
        </p:spPr>
        <p:txBody>
          <a:bodyPr/>
          <a:lstStyle>
            <a:lvl1pPr>
              <a:defRPr b="1" spc="-150" baseline="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Профиль Команды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pic>
        <p:nvPicPr>
          <p:cNvPr id="39" name="Рисунок 3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89" y="1779258"/>
            <a:ext cx="828000" cy="828000"/>
          </a:xfrm>
          <a:prstGeom prst="rect">
            <a:avLst/>
          </a:prstGeom>
        </p:spPr>
      </p:pic>
      <p:sp>
        <p:nvSpPr>
          <p:cNvPr id="40" name="Рисунок 37"/>
          <p:cNvSpPr>
            <a:spLocks noGrp="1"/>
          </p:cNvSpPr>
          <p:nvPr>
            <p:ph type="pic" sz="quarter" idx="12"/>
          </p:nvPr>
        </p:nvSpPr>
        <p:spPr>
          <a:xfrm>
            <a:off x="1379538" y="1773238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1281847" y="2661318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1284409" y="2946210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02" name="Рисунок 10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569" y="1779258"/>
            <a:ext cx="828000" cy="828000"/>
          </a:xfrm>
          <a:prstGeom prst="rect">
            <a:avLst/>
          </a:prstGeom>
        </p:spPr>
      </p:pic>
      <p:sp>
        <p:nvSpPr>
          <p:cNvPr id="103" name="Рисунок 37"/>
          <p:cNvSpPr>
            <a:spLocks noGrp="1"/>
          </p:cNvSpPr>
          <p:nvPr>
            <p:ph type="pic" sz="quarter" idx="15"/>
          </p:nvPr>
        </p:nvSpPr>
        <p:spPr>
          <a:xfrm>
            <a:off x="2425018" y="1773238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4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2327327" y="2661318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05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2329889" y="2946210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50" name="Рисунок 14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049" y="1779258"/>
            <a:ext cx="828000" cy="828000"/>
          </a:xfrm>
          <a:prstGeom prst="rect">
            <a:avLst/>
          </a:prstGeom>
        </p:spPr>
      </p:pic>
      <p:sp>
        <p:nvSpPr>
          <p:cNvPr id="151" name="Рисунок 37"/>
          <p:cNvSpPr>
            <a:spLocks noGrp="1"/>
          </p:cNvSpPr>
          <p:nvPr>
            <p:ph type="pic" sz="quarter" idx="18"/>
          </p:nvPr>
        </p:nvSpPr>
        <p:spPr>
          <a:xfrm>
            <a:off x="3470498" y="1773238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2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3372807" y="2661318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53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3375369" y="2946210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54" name="Рисунок 15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529" y="1779258"/>
            <a:ext cx="828000" cy="828000"/>
          </a:xfrm>
          <a:prstGeom prst="rect">
            <a:avLst/>
          </a:prstGeom>
        </p:spPr>
      </p:pic>
      <p:sp>
        <p:nvSpPr>
          <p:cNvPr id="155" name="Рисунок 37"/>
          <p:cNvSpPr>
            <a:spLocks noGrp="1"/>
          </p:cNvSpPr>
          <p:nvPr>
            <p:ph type="pic" sz="quarter" idx="21"/>
          </p:nvPr>
        </p:nvSpPr>
        <p:spPr>
          <a:xfrm>
            <a:off x="4515978" y="1773238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6" name="Текст 7"/>
          <p:cNvSpPr>
            <a:spLocks noGrp="1"/>
          </p:cNvSpPr>
          <p:nvPr>
            <p:ph type="body" sz="quarter" idx="22" hasCustomPrompt="1"/>
          </p:nvPr>
        </p:nvSpPr>
        <p:spPr>
          <a:xfrm>
            <a:off x="4418287" y="2661318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57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4420849" y="2946210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58" name="Рисунок 15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09" y="1780880"/>
            <a:ext cx="828000" cy="828000"/>
          </a:xfrm>
          <a:prstGeom prst="rect">
            <a:avLst/>
          </a:prstGeom>
        </p:spPr>
      </p:pic>
      <p:sp>
        <p:nvSpPr>
          <p:cNvPr id="159" name="Рисунок 37"/>
          <p:cNvSpPr>
            <a:spLocks noGrp="1"/>
          </p:cNvSpPr>
          <p:nvPr>
            <p:ph type="pic" sz="quarter" idx="24"/>
          </p:nvPr>
        </p:nvSpPr>
        <p:spPr>
          <a:xfrm>
            <a:off x="5561458" y="1774860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60" name="Текст 7"/>
          <p:cNvSpPr>
            <a:spLocks noGrp="1"/>
          </p:cNvSpPr>
          <p:nvPr>
            <p:ph type="body" sz="quarter" idx="25" hasCustomPrompt="1"/>
          </p:nvPr>
        </p:nvSpPr>
        <p:spPr>
          <a:xfrm>
            <a:off x="5463767" y="2662940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61" name="Текст 7"/>
          <p:cNvSpPr>
            <a:spLocks noGrp="1"/>
          </p:cNvSpPr>
          <p:nvPr>
            <p:ph type="body" sz="quarter" idx="26" hasCustomPrompt="1"/>
          </p:nvPr>
        </p:nvSpPr>
        <p:spPr>
          <a:xfrm>
            <a:off x="5466329" y="2947832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62" name="Рисунок 16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89" y="1780880"/>
            <a:ext cx="828000" cy="828000"/>
          </a:xfrm>
          <a:prstGeom prst="rect">
            <a:avLst/>
          </a:prstGeom>
        </p:spPr>
      </p:pic>
      <p:sp>
        <p:nvSpPr>
          <p:cNvPr id="163" name="Рисунок 37"/>
          <p:cNvSpPr>
            <a:spLocks noGrp="1"/>
          </p:cNvSpPr>
          <p:nvPr>
            <p:ph type="pic" sz="quarter" idx="27"/>
          </p:nvPr>
        </p:nvSpPr>
        <p:spPr>
          <a:xfrm>
            <a:off x="6606938" y="1774860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64" name="Текст 7"/>
          <p:cNvSpPr>
            <a:spLocks noGrp="1"/>
          </p:cNvSpPr>
          <p:nvPr>
            <p:ph type="body" sz="quarter" idx="28" hasCustomPrompt="1"/>
          </p:nvPr>
        </p:nvSpPr>
        <p:spPr>
          <a:xfrm>
            <a:off x="6509247" y="2662940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65" name="Текст 7"/>
          <p:cNvSpPr>
            <a:spLocks noGrp="1"/>
          </p:cNvSpPr>
          <p:nvPr>
            <p:ph type="body" sz="quarter" idx="29" hasCustomPrompt="1"/>
          </p:nvPr>
        </p:nvSpPr>
        <p:spPr>
          <a:xfrm>
            <a:off x="6511809" y="2947832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66" name="Рисунок 16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969" y="1780880"/>
            <a:ext cx="828000" cy="828000"/>
          </a:xfrm>
          <a:prstGeom prst="rect">
            <a:avLst/>
          </a:prstGeom>
        </p:spPr>
      </p:pic>
      <p:sp>
        <p:nvSpPr>
          <p:cNvPr id="167" name="Рисунок 37"/>
          <p:cNvSpPr>
            <a:spLocks noGrp="1"/>
          </p:cNvSpPr>
          <p:nvPr>
            <p:ph type="pic" sz="quarter" idx="30"/>
          </p:nvPr>
        </p:nvSpPr>
        <p:spPr>
          <a:xfrm>
            <a:off x="7652418" y="1774860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68" name="Текст 7"/>
          <p:cNvSpPr>
            <a:spLocks noGrp="1"/>
          </p:cNvSpPr>
          <p:nvPr>
            <p:ph type="body" sz="quarter" idx="31" hasCustomPrompt="1"/>
          </p:nvPr>
        </p:nvSpPr>
        <p:spPr>
          <a:xfrm>
            <a:off x="7554727" y="2662940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69" name="Текст 7"/>
          <p:cNvSpPr>
            <a:spLocks noGrp="1"/>
          </p:cNvSpPr>
          <p:nvPr>
            <p:ph type="body" sz="quarter" idx="32" hasCustomPrompt="1"/>
          </p:nvPr>
        </p:nvSpPr>
        <p:spPr>
          <a:xfrm>
            <a:off x="7557289" y="2947832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70" name="Рисунок 16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449" y="1780880"/>
            <a:ext cx="828000" cy="828000"/>
          </a:xfrm>
          <a:prstGeom prst="rect">
            <a:avLst/>
          </a:prstGeom>
        </p:spPr>
      </p:pic>
      <p:sp>
        <p:nvSpPr>
          <p:cNvPr id="171" name="Рисунок 37"/>
          <p:cNvSpPr>
            <a:spLocks noGrp="1"/>
          </p:cNvSpPr>
          <p:nvPr>
            <p:ph type="pic" sz="quarter" idx="33"/>
          </p:nvPr>
        </p:nvSpPr>
        <p:spPr>
          <a:xfrm>
            <a:off x="8697898" y="1774860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72" name="Текст 7"/>
          <p:cNvSpPr>
            <a:spLocks noGrp="1"/>
          </p:cNvSpPr>
          <p:nvPr>
            <p:ph type="body" sz="quarter" idx="34" hasCustomPrompt="1"/>
          </p:nvPr>
        </p:nvSpPr>
        <p:spPr>
          <a:xfrm>
            <a:off x="8600207" y="2662940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73" name="Текст 7"/>
          <p:cNvSpPr>
            <a:spLocks noGrp="1"/>
          </p:cNvSpPr>
          <p:nvPr>
            <p:ph type="body" sz="quarter" idx="35" hasCustomPrompt="1"/>
          </p:nvPr>
        </p:nvSpPr>
        <p:spPr>
          <a:xfrm>
            <a:off x="8602769" y="2947832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74" name="Рисунок 17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963" y="1779258"/>
            <a:ext cx="828000" cy="828000"/>
          </a:xfrm>
          <a:prstGeom prst="rect">
            <a:avLst/>
          </a:prstGeom>
        </p:spPr>
      </p:pic>
      <p:sp>
        <p:nvSpPr>
          <p:cNvPr id="175" name="Рисунок 37"/>
          <p:cNvSpPr>
            <a:spLocks noGrp="1"/>
          </p:cNvSpPr>
          <p:nvPr>
            <p:ph type="pic" sz="quarter" idx="36"/>
          </p:nvPr>
        </p:nvSpPr>
        <p:spPr>
          <a:xfrm>
            <a:off x="9740412" y="1773238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76" name="Текст 7"/>
          <p:cNvSpPr>
            <a:spLocks noGrp="1"/>
          </p:cNvSpPr>
          <p:nvPr>
            <p:ph type="body" sz="quarter" idx="37" hasCustomPrompt="1"/>
          </p:nvPr>
        </p:nvSpPr>
        <p:spPr>
          <a:xfrm>
            <a:off x="9642721" y="2661318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77" name="Текст 7"/>
          <p:cNvSpPr>
            <a:spLocks noGrp="1"/>
          </p:cNvSpPr>
          <p:nvPr>
            <p:ph type="body" sz="quarter" idx="38" hasCustomPrompt="1"/>
          </p:nvPr>
        </p:nvSpPr>
        <p:spPr>
          <a:xfrm>
            <a:off x="9645283" y="2946210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78" name="Рисунок 17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38" y="4782096"/>
            <a:ext cx="828000" cy="828000"/>
          </a:xfrm>
          <a:prstGeom prst="rect">
            <a:avLst/>
          </a:prstGeom>
        </p:spPr>
      </p:pic>
      <p:sp>
        <p:nvSpPr>
          <p:cNvPr id="179" name="Рисунок 37"/>
          <p:cNvSpPr>
            <a:spLocks noGrp="1"/>
          </p:cNvSpPr>
          <p:nvPr>
            <p:ph type="pic" sz="quarter" idx="39"/>
          </p:nvPr>
        </p:nvSpPr>
        <p:spPr>
          <a:xfrm>
            <a:off x="1373987" y="4776076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0" name="Текст 7"/>
          <p:cNvSpPr>
            <a:spLocks noGrp="1"/>
          </p:cNvSpPr>
          <p:nvPr>
            <p:ph type="body" sz="quarter" idx="40" hasCustomPrompt="1"/>
          </p:nvPr>
        </p:nvSpPr>
        <p:spPr>
          <a:xfrm>
            <a:off x="1276296" y="5664156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81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1278858" y="5949048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82" name="Рисунок 18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018" y="4782096"/>
            <a:ext cx="828000" cy="828000"/>
          </a:xfrm>
          <a:prstGeom prst="rect">
            <a:avLst/>
          </a:prstGeom>
        </p:spPr>
      </p:pic>
      <p:sp>
        <p:nvSpPr>
          <p:cNvPr id="183" name="Рисунок 37"/>
          <p:cNvSpPr>
            <a:spLocks noGrp="1"/>
          </p:cNvSpPr>
          <p:nvPr>
            <p:ph type="pic" sz="quarter" idx="42"/>
          </p:nvPr>
        </p:nvSpPr>
        <p:spPr>
          <a:xfrm>
            <a:off x="2419467" y="4776076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4" name="Текст 7"/>
          <p:cNvSpPr>
            <a:spLocks noGrp="1"/>
          </p:cNvSpPr>
          <p:nvPr>
            <p:ph type="body" sz="quarter" idx="43" hasCustomPrompt="1"/>
          </p:nvPr>
        </p:nvSpPr>
        <p:spPr>
          <a:xfrm>
            <a:off x="2321776" y="5664156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85" name="Текст 7"/>
          <p:cNvSpPr>
            <a:spLocks noGrp="1"/>
          </p:cNvSpPr>
          <p:nvPr>
            <p:ph type="body" sz="quarter" idx="44" hasCustomPrompt="1"/>
          </p:nvPr>
        </p:nvSpPr>
        <p:spPr>
          <a:xfrm>
            <a:off x="2324338" y="5949048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86" name="Рисунок 18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498" y="4782096"/>
            <a:ext cx="828000" cy="828000"/>
          </a:xfrm>
          <a:prstGeom prst="rect">
            <a:avLst/>
          </a:prstGeom>
        </p:spPr>
      </p:pic>
      <p:sp>
        <p:nvSpPr>
          <p:cNvPr id="187" name="Рисунок 37"/>
          <p:cNvSpPr>
            <a:spLocks noGrp="1"/>
          </p:cNvSpPr>
          <p:nvPr>
            <p:ph type="pic" sz="quarter" idx="45"/>
          </p:nvPr>
        </p:nvSpPr>
        <p:spPr>
          <a:xfrm>
            <a:off x="3464947" y="4776076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8" name="Текст 7"/>
          <p:cNvSpPr>
            <a:spLocks noGrp="1"/>
          </p:cNvSpPr>
          <p:nvPr>
            <p:ph type="body" sz="quarter" idx="46" hasCustomPrompt="1"/>
          </p:nvPr>
        </p:nvSpPr>
        <p:spPr>
          <a:xfrm>
            <a:off x="3367256" y="5664156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89" name="Текст 7"/>
          <p:cNvSpPr>
            <a:spLocks noGrp="1"/>
          </p:cNvSpPr>
          <p:nvPr>
            <p:ph type="body" sz="quarter" idx="47" hasCustomPrompt="1"/>
          </p:nvPr>
        </p:nvSpPr>
        <p:spPr>
          <a:xfrm>
            <a:off x="3369818" y="5949048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90" name="Рисунок 18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78" y="4782096"/>
            <a:ext cx="828000" cy="828000"/>
          </a:xfrm>
          <a:prstGeom prst="rect">
            <a:avLst/>
          </a:prstGeom>
        </p:spPr>
      </p:pic>
      <p:sp>
        <p:nvSpPr>
          <p:cNvPr id="191" name="Рисунок 37"/>
          <p:cNvSpPr>
            <a:spLocks noGrp="1"/>
          </p:cNvSpPr>
          <p:nvPr>
            <p:ph type="pic" sz="quarter" idx="48"/>
          </p:nvPr>
        </p:nvSpPr>
        <p:spPr>
          <a:xfrm>
            <a:off x="4510427" y="4776076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92" name="Текст 7"/>
          <p:cNvSpPr>
            <a:spLocks noGrp="1"/>
          </p:cNvSpPr>
          <p:nvPr>
            <p:ph type="body" sz="quarter" idx="49" hasCustomPrompt="1"/>
          </p:nvPr>
        </p:nvSpPr>
        <p:spPr>
          <a:xfrm>
            <a:off x="4412736" y="5664156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93" name="Текст 7"/>
          <p:cNvSpPr>
            <a:spLocks noGrp="1"/>
          </p:cNvSpPr>
          <p:nvPr>
            <p:ph type="body" sz="quarter" idx="50" hasCustomPrompt="1"/>
          </p:nvPr>
        </p:nvSpPr>
        <p:spPr>
          <a:xfrm>
            <a:off x="4415298" y="5949048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94" name="Рисунок 19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58" y="4783718"/>
            <a:ext cx="828000" cy="828000"/>
          </a:xfrm>
          <a:prstGeom prst="rect">
            <a:avLst/>
          </a:prstGeom>
        </p:spPr>
      </p:pic>
      <p:sp>
        <p:nvSpPr>
          <p:cNvPr id="195" name="Рисунок 37"/>
          <p:cNvSpPr>
            <a:spLocks noGrp="1"/>
          </p:cNvSpPr>
          <p:nvPr>
            <p:ph type="pic" sz="quarter" idx="51"/>
          </p:nvPr>
        </p:nvSpPr>
        <p:spPr>
          <a:xfrm>
            <a:off x="5555907" y="4777698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96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5458216" y="5665778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97" name="Текст 7"/>
          <p:cNvSpPr>
            <a:spLocks noGrp="1"/>
          </p:cNvSpPr>
          <p:nvPr>
            <p:ph type="body" sz="quarter" idx="53" hasCustomPrompt="1"/>
          </p:nvPr>
        </p:nvSpPr>
        <p:spPr>
          <a:xfrm>
            <a:off x="5460778" y="5950670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98" name="Рисунок 19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938" y="4783718"/>
            <a:ext cx="828000" cy="828000"/>
          </a:xfrm>
          <a:prstGeom prst="rect">
            <a:avLst/>
          </a:prstGeom>
        </p:spPr>
      </p:pic>
      <p:sp>
        <p:nvSpPr>
          <p:cNvPr id="199" name="Рисунок 37"/>
          <p:cNvSpPr>
            <a:spLocks noGrp="1"/>
          </p:cNvSpPr>
          <p:nvPr>
            <p:ph type="pic" sz="quarter" idx="54"/>
          </p:nvPr>
        </p:nvSpPr>
        <p:spPr>
          <a:xfrm>
            <a:off x="6601387" y="4777698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00" name="Текст 7"/>
          <p:cNvSpPr>
            <a:spLocks noGrp="1"/>
          </p:cNvSpPr>
          <p:nvPr>
            <p:ph type="body" sz="quarter" idx="55" hasCustomPrompt="1"/>
          </p:nvPr>
        </p:nvSpPr>
        <p:spPr>
          <a:xfrm>
            <a:off x="6503696" y="5665778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201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506258" y="5950670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202" name="Рисунок 20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418" y="4783718"/>
            <a:ext cx="828000" cy="828000"/>
          </a:xfrm>
          <a:prstGeom prst="rect">
            <a:avLst/>
          </a:prstGeom>
        </p:spPr>
      </p:pic>
      <p:sp>
        <p:nvSpPr>
          <p:cNvPr id="203" name="Рисунок 37"/>
          <p:cNvSpPr>
            <a:spLocks noGrp="1"/>
          </p:cNvSpPr>
          <p:nvPr>
            <p:ph type="pic" sz="quarter" idx="57"/>
          </p:nvPr>
        </p:nvSpPr>
        <p:spPr>
          <a:xfrm>
            <a:off x="7646867" y="4777698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04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7549176" y="5665778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205" name="Текст 7"/>
          <p:cNvSpPr>
            <a:spLocks noGrp="1"/>
          </p:cNvSpPr>
          <p:nvPr>
            <p:ph type="body" sz="quarter" idx="59" hasCustomPrompt="1"/>
          </p:nvPr>
        </p:nvSpPr>
        <p:spPr>
          <a:xfrm>
            <a:off x="7551738" y="5950670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206" name="Рисунок 20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98" y="4783718"/>
            <a:ext cx="828000" cy="828000"/>
          </a:xfrm>
          <a:prstGeom prst="rect">
            <a:avLst/>
          </a:prstGeom>
        </p:spPr>
      </p:pic>
      <p:sp>
        <p:nvSpPr>
          <p:cNvPr id="207" name="Рисунок 37"/>
          <p:cNvSpPr>
            <a:spLocks noGrp="1"/>
          </p:cNvSpPr>
          <p:nvPr>
            <p:ph type="pic" sz="quarter" idx="60"/>
          </p:nvPr>
        </p:nvSpPr>
        <p:spPr>
          <a:xfrm>
            <a:off x="8692347" y="4777698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08" name="Текст 7"/>
          <p:cNvSpPr>
            <a:spLocks noGrp="1"/>
          </p:cNvSpPr>
          <p:nvPr>
            <p:ph type="body" sz="quarter" idx="61" hasCustomPrompt="1"/>
          </p:nvPr>
        </p:nvSpPr>
        <p:spPr>
          <a:xfrm>
            <a:off x="8594656" y="5665778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20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8597218" y="5950670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210" name="Рисунок 20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412" y="4782096"/>
            <a:ext cx="828000" cy="828000"/>
          </a:xfrm>
          <a:prstGeom prst="rect">
            <a:avLst/>
          </a:prstGeom>
        </p:spPr>
      </p:pic>
      <p:sp>
        <p:nvSpPr>
          <p:cNvPr id="211" name="Рисунок 37"/>
          <p:cNvSpPr>
            <a:spLocks noGrp="1"/>
          </p:cNvSpPr>
          <p:nvPr>
            <p:ph type="pic" sz="quarter" idx="63"/>
          </p:nvPr>
        </p:nvSpPr>
        <p:spPr>
          <a:xfrm>
            <a:off x="9734861" y="4776076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12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9637170" y="5664156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213" name="Текст 7"/>
          <p:cNvSpPr>
            <a:spLocks noGrp="1"/>
          </p:cNvSpPr>
          <p:nvPr>
            <p:ph type="body" sz="quarter" idx="65" hasCustomPrompt="1"/>
          </p:nvPr>
        </p:nvSpPr>
        <p:spPr>
          <a:xfrm>
            <a:off x="9639732" y="5949048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250" name="Рисунок 24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89" y="3293344"/>
            <a:ext cx="828000" cy="828000"/>
          </a:xfrm>
          <a:prstGeom prst="rect">
            <a:avLst/>
          </a:prstGeom>
        </p:spPr>
      </p:pic>
      <p:sp>
        <p:nvSpPr>
          <p:cNvPr id="251" name="Рисунок 37"/>
          <p:cNvSpPr>
            <a:spLocks noGrp="1"/>
          </p:cNvSpPr>
          <p:nvPr>
            <p:ph type="pic" sz="quarter" idx="66"/>
          </p:nvPr>
        </p:nvSpPr>
        <p:spPr>
          <a:xfrm>
            <a:off x="1379538" y="3287324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52" name="Текст 7"/>
          <p:cNvSpPr>
            <a:spLocks noGrp="1"/>
          </p:cNvSpPr>
          <p:nvPr>
            <p:ph type="body" sz="quarter" idx="67" hasCustomPrompt="1"/>
          </p:nvPr>
        </p:nvSpPr>
        <p:spPr>
          <a:xfrm>
            <a:off x="1281847" y="4175404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253" name="Текст 7"/>
          <p:cNvSpPr>
            <a:spLocks noGrp="1"/>
          </p:cNvSpPr>
          <p:nvPr>
            <p:ph type="body" sz="quarter" idx="68" hasCustomPrompt="1"/>
          </p:nvPr>
        </p:nvSpPr>
        <p:spPr>
          <a:xfrm>
            <a:off x="1284409" y="4460296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254" name="Рисунок 25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569" y="3293344"/>
            <a:ext cx="828000" cy="828000"/>
          </a:xfrm>
          <a:prstGeom prst="rect">
            <a:avLst/>
          </a:prstGeom>
        </p:spPr>
      </p:pic>
      <p:sp>
        <p:nvSpPr>
          <p:cNvPr id="255" name="Рисунок 37"/>
          <p:cNvSpPr>
            <a:spLocks noGrp="1"/>
          </p:cNvSpPr>
          <p:nvPr>
            <p:ph type="pic" sz="quarter" idx="69"/>
          </p:nvPr>
        </p:nvSpPr>
        <p:spPr>
          <a:xfrm>
            <a:off x="2425018" y="3287324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56" name="Текст 7"/>
          <p:cNvSpPr>
            <a:spLocks noGrp="1"/>
          </p:cNvSpPr>
          <p:nvPr>
            <p:ph type="body" sz="quarter" idx="70" hasCustomPrompt="1"/>
          </p:nvPr>
        </p:nvSpPr>
        <p:spPr>
          <a:xfrm>
            <a:off x="2327327" y="4175404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257" name="Текст 7"/>
          <p:cNvSpPr>
            <a:spLocks noGrp="1"/>
          </p:cNvSpPr>
          <p:nvPr>
            <p:ph type="body" sz="quarter" idx="71" hasCustomPrompt="1"/>
          </p:nvPr>
        </p:nvSpPr>
        <p:spPr>
          <a:xfrm>
            <a:off x="2329889" y="4460296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258" name="Рисунок 25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049" y="3293344"/>
            <a:ext cx="828000" cy="828000"/>
          </a:xfrm>
          <a:prstGeom prst="rect">
            <a:avLst/>
          </a:prstGeom>
        </p:spPr>
      </p:pic>
      <p:sp>
        <p:nvSpPr>
          <p:cNvPr id="259" name="Рисунок 37"/>
          <p:cNvSpPr>
            <a:spLocks noGrp="1"/>
          </p:cNvSpPr>
          <p:nvPr>
            <p:ph type="pic" sz="quarter" idx="72"/>
          </p:nvPr>
        </p:nvSpPr>
        <p:spPr>
          <a:xfrm>
            <a:off x="3470498" y="3287324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60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3372807" y="4175404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261" name="Текст 7"/>
          <p:cNvSpPr>
            <a:spLocks noGrp="1"/>
          </p:cNvSpPr>
          <p:nvPr>
            <p:ph type="body" sz="quarter" idx="74" hasCustomPrompt="1"/>
          </p:nvPr>
        </p:nvSpPr>
        <p:spPr>
          <a:xfrm>
            <a:off x="3375369" y="4460296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262" name="Рисунок 26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529" y="3293344"/>
            <a:ext cx="828000" cy="828000"/>
          </a:xfrm>
          <a:prstGeom prst="rect">
            <a:avLst/>
          </a:prstGeom>
        </p:spPr>
      </p:pic>
      <p:sp>
        <p:nvSpPr>
          <p:cNvPr id="263" name="Рисунок 37"/>
          <p:cNvSpPr>
            <a:spLocks noGrp="1"/>
          </p:cNvSpPr>
          <p:nvPr>
            <p:ph type="pic" sz="quarter" idx="75"/>
          </p:nvPr>
        </p:nvSpPr>
        <p:spPr>
          <a:xfrm>
            <a:off x="4515978" y="3287324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64" name="Текст 7"/>
          <p:cNvSpPr>
            <a:spLocks noGrp="1"/>
          </p:cNvSpPr>
          <p:nvPr>
            <p:ph type="body" sz="quarter" idx="76" hasCustomPrompt="1"/>
          </p:nvPr>
        </p:nvSpPr>
        <p:spPr>
          <a:xfrm>
            <a:off x="4418287" y="4175404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265" name="Текст 7"/>
          <p:cNvSpPr>
            <a:spLocks noGrp="1"/>
          </p:cNvSpPr>
          <p:nvPr>
            <p:ph type="body" sz="quarter" idx="77" hasCustomPrompt="1"/>
          </p:nvPr>
        </p:nvSpPr>
        <p:spPr>
          <a:xfrm>
            <a:off x="4420849" y="4460296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266" name="Рисунок 26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09" y="3294966"/>
            <a:ext cx="828000" cy="828000"/>
          </a:xfrm>
          <a:prstGeom prst="rect">
            <a:avLst/>
          </a:prstGeom>
        </p:spPr>
      </p:pic>
      <p:sp>
        <p:nvSpPr>
          <p:cNvPr id="267" name="Рисунок 37"/>
          <p:cNvSpPr>
            <a:spLocks noGrp="1"/>
          </p:cNvSpPr>
          <p:nvPr>
            <p:ph type="pic" sz="quarter" idx="78"/>
          </p:nvPr>
        </p:nvSpPr>
        <p:spPr>
          <a:xfrm>
            <a:off x="5561458" y="3288946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68" name="Текст 7"/>
          <p:cNvSpPr>
            <a:spLocks noGrp="1"/>
          </p:cNvSpPr>
          <p:nvPr>
            <p:ph type="body" sz="quarter" idx="79" hasCustomPrompt="1"/>
          </p:nvPr>
        </p:nvSpPr>
        <p:spPr>
          <a:xfrm>
            <a:off x="5463767" y="4177026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269" name="Текст 7"/>
          <p:cNvSpPr>
            <a:spLocks noGrp="1"/>
          </p:cNvSpPr>
          <p:nvPr>
            <p:ph type="body" sz="quarter" idx="80" hasCustomPrompt="1"/>
          </p:nvPr>
        </p:nvSpPr>
        <p:spPr>
          <a:xfrm>
            <a:off x="5466329" y="4461918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270" name="Рисунок 26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89" y="3294966"/>
            <a:ext cx="828000" cy="828000"/>
          </a:xfrm>
          <a:prstGeom prst="rect">
            <a:avLst/>
          </a:prstGeom>
        </p:spPr>
      </p:pic>
      <p:sp>
        <p:nvSpPr>
          <p:cNvPr id="271" name="Рисунок 37"/>
          <p:cNvSpPr>
            <a:spLocks noGrp="1"/>
          </p:cNvSpPr>
          <p:nvPr>
            <p:ph type="pic" sz="quarter" idx="81"/>
          </p:nvPr>
        </p:nvSpPr>
        <p:spPr>
          <a:xfrm>
            <a:off x="6606938" y="3288946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72" name="Текст 7"/>
          <p:cNvSpPr>
            <a:spLocks noGrp="1"/>
          </p:cNvSpPr>
          <p:nvPr>
            <p:ph type="body" sz="quarter" idx="82" hasCustomPrompt="1"/>
          </p:nvPr>
        </p:nvSpPr>
        <p:spPr>
          <a:xfrm>
            <a:off x="6509247" y="4177026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273" name="Текст 7"/>
          <p:cNvSpPr>
            <a:spLocks noGrp="1"/>
          </p:cNvSpPr>
          <p:nvPr>
            <p:ph type="body" sz="quarter" idx="83" hasCustomPrompt="1"/>
          </p:nvPr>
        </p:nvSpPr>
        <p:spPr>
          <a:xfrm>
            <a:off x="6511809" y="4461918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274" name="Рисунок 27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969" y="3294966"/>
            <a:ext cx="828000" cy="828000"/>
          </a:xfrm>
          <a:prstGeom prst="rect">
            <a:avLst/>
          </a:prstGeom>
        </p:spPr>
      </p:pic>
      <p:sp>
        <p:nvSpPr>
          <p:cNvPr id="275" name="Рисунок 37"/>
          <p:cNvSpPr>
            <a:spLocks noGrp="1"/>
          </p:cNvSpPr>
          <p:nvPr>
            <p:ph type="pic" sz="quarter" idx="84"/>
          </p:nvPr>
        </p:nvSpPr>
        <p:spPr>
          <a:xfrm>
            <a:off x="7652418" y="3288946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76" name="Текст 7"/>
          <p:cNvSpPr>
            <a:spLocks noGrp="1"/>
          </p:cNvSpPr>
          <p:nvPr>
            <p:ph type="body" sz="quarter" idx="85" hasCustomPrompt="1"/>
          </p:nvPr>
        </p:nvSpPr>
        <p:spPr>
          <a:xfrm>
            <a:off x="7554727" y="4177026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277" name="Текст 7"/>
          <p:cNvSpPr>
            <a:spLocks noGrp="1"/>
          </p:cNvSpPr>
          <p:nvPr>
            <p:ph type="body" sz="quarter" idx="86" hasCustomPrompt="1"/>
          </p:nvPr>
        </p:nvSpPr>
        <p:spPr>
          <a:xfrm>
            <a:off x="7557289" y="4461918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278" name="Рисунок 27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449" y="3294966"/>
            <a:ext cx="828000" cy="828000"/>
          </a:xfrm>
          <a:prstGeom prst="rect">
            <a:avLst/>
          </a:prstGeom>
        </p:spPr>
      </p:pic>
      <p:sp>
        <p:nvSpPr>
          <p:cNvPr id="279" name="Рисунок 37"/>
          <p:cNvSpPr>
            <a:spLocks noGrp="1"/>
          </p:cNvSpPr>
          <p:nvPr>
            <p:ph type="pic" sz="quarter" idx="87"/>
          </p:nvPr>
        </p:nvSpPr>
        <p:spPr>
          <a:xfrm>
            <a:off x="8697898" y="3288946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80" name="Текст 7"/>
          <p:cNvSpPr>
            <a:spLocks noGrp="1"/>
          </p:cNvSpPr>
          <p:nvPr>
            <p:ph type="body" sz="quarter" idx="88" hasCustomPrompt="1"/>
          </p:nvPr>
        </p:nvSpPr>
        <p:spPr>
          <a:xfrm>
            <a:off x="8600207" y="4177026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281" name="Текст 7"/>
          <p:cNvSpPr>
            <a:spLocks noGrp="1"/>
          </p:cNvSpPr>
          <p:nvPr>
            <p:ph type="body" sz="quarter" idx="89" hasCustomPrompt="1"/>
          </p:nvPr>
        </p:nvSpPr>
        <p:spPr>
          <a:xfrm>
            <a:off x="8602769" y="4461918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282" name="Рисунок 28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963" y="3293344"/>
            <a:ext cx="828000" cy="828000"/>
          </a:xfrm>
          <a:prstGeom prst="rect">
            <a:avLst/>
          </a:prstGeom>
        </p:spPr>
      </p:pic>
      <p:sp>
        <p:nvSpPr>
          <p:cNvPr id="283" name="Рисунок 37"/>
          <p:cNvSpPr>
            <a:spLocks noGrp="1"/>
          </p:cNvSpPr>
          <p:nvPr>
            <p:ph type="pic" sz="quarter" idx="90"/>
          </p:nvPr>
        </p:nvSpPr>
        <p:spPr>
          <a:xfrm>
            <a:off x="9740412" y="3287324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84" name="Текст 7"/>
          <p:cNvSpPr>
            <a:spLocks noGrp="1"/>
          </p:cNvSpPr>
          <p:nvPr>
            <p:ph type="body" sz="quarter" idx="91" hasCustomPrompt="1"/>
          </p:nvPr>
        </p:nvSpPr>
        <p:spPr>
          <a:xfrm>
            <a:off x="9642721" y="4175404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285" name="Текст 7"/>
          <p:cNvSpPr>
            <a:spLocks noGrp="1"/>
          </p:cNvSpPr>
          <p:nvPr>
            <p:ph type="body" sz="quarter" idx="92" hasCustomPrompt="1"/>
          </p:nvPr>
        </p:nvSpPr>
        <p:spPr>
          <a:xfrm>
            <a:off x="9645283" y="4460296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804413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1117" userDrawn="1">
          <p15:clr>
            <a:srgbClr val="000000"/>
          </p15:clr>
        </p15:guide>
        <p15:guide id="8" pos="1527" userDrawn="1">
          <p15:clr>
            <a:srgbClr val="000000"/>
          </p15:clr>
        </p15:guide>
        <p15:guide id="10" orient="horz" pos="731" userDrawn="1">
          <p15:clr>
            <a:srgbClr val="00000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2 колонки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68691" y="1775217"/>
            <a:ext cx="4827310" cy="992432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b="1" spc="-15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1273123" y="3428999"/>
            <a:ext cx="4822877" cy="266382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idx="10"/>
          </p:nvPr>
        </p:nvSpPr>
        <p:spPr>
          <a:xfrm>
            <a:off x="6765926" y="765175"/>
            <a:ext cx="4046538" cy="5327650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045345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000000"/>
          </p15:clr>
        </p15:guide>
        <p15:guide id="5" pos="4262" userDrawn="1">
          <p15:clr>
            <a:srgbClr val="00000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2 колонки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70975" y="732223"/>
            <a:ext cx="8519588" cy="675376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b="1" spc="-15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2"/>
          <p:cNvSpPr>
            <a:spLocks noGrp="1"/>
          </p:cNvSpPr>
          <p:nvPr>
            <p:ph type="body" idx="10"/>
          </p:nvPr>
        </p:nvSpPr>
        <p:spPr>
          <a:xfrm>
            <a:off x="6658146" y="1773237"/>
            <a:ext cx="4154317" cy="4319587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idx="11"/>
          </p:nvPr>
        </p:nvSpPr>
        <p:spPr>
          <a:xfrm>
            <a:off x="1280684" y="1773237"/>
            <a:ext cx="4142216" cy="4319587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297749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4262" userDrawn="1">
          <p15:clr>
            <a:srgbClr val="000000"/>
          </p15:clr>
        </p15:guide>
        <p15:guide id="8" pos="1504" userDrawn="1">
          <p15:clr>
            <a:srgbClr val="000000"/>
          </p15:clr>
        </p15:guide>
        <p15:guide id="9" pos="3416" userDrawn="1">
          <p15:clr>
            <a:srgbClr val="000000"/>
          </p15:clr>
        </p15:guide>
        <p15:guide id="10" orient="horz" pos="731" userDrawn="1">
          <p15:clr>
            <a:srgbClr val="00000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70975" y="732223"/>
            <a:ext cx="8519588" cy="675376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b="1" spc="-15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1"/>
          </p:nvPr>
        </p:nvSpPr>
        <p:spPr>
          <a:xfrm>
            <a:off x="1280684" y="1773237"/>
            <a:ext cx="2783316" cy="4319587"/>
          </a:xfrm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2"/>
          </p:nvPr>
        </p:nvSpPr>
        <p:spPr>
          <a:xfrm>
            <a:off x="7944877" y="1773236"/>
            <a:ext cx="2867586" cy="4319587"/>
          </a:xfrm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3"/>
          </p:nvPr>
        </p:nvSpPr>
        <p:spPr>
          <a:xfrm>
            <a:off x="4566525" y="1773235"/>
            <a:ext cx="2861388" cy="4319587"/>
          </a:xfrm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894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60" userDrawn="1">
          <p15:clr>
            <a:srgbClr val="000000"/>
          </p15:clr>
        </p15:guide>
        <p15:guide id="3" orient="horz" pos="2160">
          <p15:clr>
            <a:srgbClr val="FBAE40"/>
          </p15:clr>
        </p15:guide>
        <p15:guide id="4" orient="horz" pos="731" userDrawn="1">
          <p15:clr>
            <a:srgbClr val="000000"/>
          </p15:clr>
        </p15:guide>
        <p15:guide id="6" orient="horz" pos="1117">
          <p15:clr>
            <a:srgbClr val="FBAE40"/>
          </p15:clr>
        </p15:guide>
        <p15:guide id="7" pos="5065" userDrawn="1">
          <p15:clr>
            <a:srgbClr val="000000"/>
          </p15:clr>
        </p15:guide>
        <p15:guide id="8" pos="1504" userDrawn="1">
          <p15:clr>
            <a:srgbClr val="000000"/>
          </p15:clr>
        </p15:guide>
        <p15:guide id="9" pos="2933" userDrawn="1">
          <p15:clr>
            <a:srgbClr val="000000"/>
          </p15:clr>
        </p15:guide>
        <p15:guide id="10" pos="4679" userDrawn="1">
          <p15:clr>
            <a:srgbClr val="00000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4 колонки +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70975" y="732223"/>
            <a:ext cx="8519588" cy="675376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b="1" spc="-15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2"/>
          </p:nvPr>
        </p:nvSpPr>
        <p:spPr>
          <a:xfrm>
            <a:off x="1276221" y="2196186"/>
            <a:ext cx="2570505" cy="1313134"/>
          </a:xfrm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0"/>
            <a:endParaRPr lang="ru-RU" dirty="0"/>
          </a:p>
        </p:txBody>
      </p:sp>
      <p:grpSp>
        <p:nvGrpSpPr>
          <p:cNvPr id="12" name="Group 94">
            <a:extLst>
              <a:ext uri="{FF2B5EF4-FFF2-40B4-BE49-F238E27FC236}">
                <a16:creationId xmlns:a16="http://schemas.microsoft.com/office/drawing/2014/main" id="{0468935A-2200-4935-89AE-7970A4F5F07E}"/>
              </a:ext>
            </a:extLst>
          </p:cNvPr>
          <p:cNvGrpSpPr/>
          <p:nvPr userDrawn="1"/>
        </p:nvGrpSpPr>
        <p:grpSpPr>
          <a:xfrm>
            <a:off x="4471100" y="2158642"/>
            <a:ext cx="3171867" cy="3168540"/>
            <a:chOff x="4183178" y="1660397"/>
            <a:chExt cx="3825645" cy="3821633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116B0888-A3BD-4D22-AFD2-5923F6201BB4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5706392" y="1647275"/>
              <a:ext cx="1933100" cy="2671762"/>
            </a:xfrm>
            <a:custGeom>
              <a:avLst/>
              <a:gdLst>
                <a:gd name="T0" fmla="*/ 233 w 467"/>
                <a:gd name="T1" fmla="*/ 0 h 646"/>
                <a:gd name="T2" fmla="*/ 0 w 467"/>
                <a:gd name="T3" fmla="*/ 232 h 646"/>
                <a:gd name="T4" fmla="*/ 10 w 467"/>
                <a:gd name="T5" fmla="*/ 299 h 646"/>
                <a:gd name="T6" fmla="*/ 73 w 467"/>
                <a:gd name="T7" fmla="*/ 400 h 646"/>
                <a:gd name="T8" fmla="*/ 73 w 467"/>
                <a:gd name="T9" fmla="*/ 401 h 646"/>
                <a:gd name="T10" fmla="*/ 119 w 467"/>
                <a:gd name="T11" fmla="*/ 522 h 646"/>
                <a:gd name="T12" fmla="*/ 79 w 467"/>
                <a:gd name="T13" fmla="*/ 636 h 646"/>
                <a:gd name="T14" fmla="*/ 84 w 467"/>
                <a:gd name="T15" fmla="*/ 646 h 646"/>
                <a:gd name="T16" fmla="*/ 169 w 467"/>
                <a:gd name="T17" fmla="*/ 586 h 646"/>
                <a:gd name="T18" fmla="*/ 178 w 467"/>
                <a:gd name="T19" fmla="*/ 522 h 646"/>
                <a:gd name="T20" fmla="*/ 169 w 467"/>
                <a:gd name="T21" fmla="*/ 456 h 646"/>
                <a:gd name="T22" fmla="*/ 98 w 467"/>
                <a:gd name="T23" fmla="*/ 342 h 646"/>
                <a:gd name="T24" fmla="*/ 59 w 467"/>
                <a:gd name="T25" fmla="*/ 232 h 646"/>
                <a:gd name="T26" fmla="*/ 233 w 467"/>
                <a:gd name="T27" fmla="*/ 59 h 646"/>
                <a:gd name="T28" fmla="*/ 408 w 467"/>
                <a:gd name="T29" fmla="*/ 232 h 646"/>
                <a:gd name="T30" fmla="*/ 361 w 467"/>
                <a:gd name="T31" fmla="*/ 351 h 646"/>
                <a:gd name="T32" fmla="*/ 457 w 467"/>
                <a:gd name="T33" fmla="*/ 299 h 646"/>
                <a:gd name="T34" fmla="*/ 467 w 467"/>
                <a:gd name="T35" fmla="*/ 232 h 646"/>
                <a:gd name="T36" fmla="*/ 233 w 467"/>
                <a:gd name="T37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7" h="646">
                  <a:moveTo>
                    <a:pt x="233" y="0"/>
                  </a:moveTo>
                  <a:cubicBezTo>
                    <a:pt x="105" y="0"/>
                    <a:pt x="0" y="104"/>
                    <a:pt x="0" y="232"/>
                  </a:cubicBezTo>
                  <a:cubicBezTo>
                    <a:pt x="0" y="255"/>
                    <a:pt x="3" y="278"/>
                    <a:pt x="10" y="299"/>
                  </a:cubicBezTo>
                  <a:cubicBezTo>
                    <a:pt x="21" y="338"/>
                    <a:pt x="43" y="373"/>
                    <a:pt x="73" y="400"/>
                  </a:cubicBezTo>
                  <a:cubicBezTo>
                    <a:pt x="73" y="401"/>
                    <a:pt x="73" y="401"/>
                    <a:pt x="73" y="401"/>
                  </a:cubicBezTo>
                  <a:cubicBezTo>
                    <a:pt x="102" y="432"/>
                    <a:pt x="119" y="476"/>
                    <a:pt x="119" y="522"/>
                  </a:cubicBezTo>
                  <a:cubicBezTo>
                    <a:pt x="119" y="565"/>
                    <a:pt x="105" y="605"/>
                    <a:pt x="79" y="636"/>
                  </a:cubicBezTo>
                  <a:cubicBezTo>
                    <a:pt x="84" y="646"/>
                    <a:pt x="84" y="646"/>
                    <a:pt x="84" y="646"/>
                  </a:cubicBezTo>
                  <a:cubicBezTo>
                    <a:pt x="110" y="624"/>
                    <a:pt x="136" y="596"/>
                    <a:pt x="169" y="586"/>
                  </a:cubicBezTo>
                  <a:cubicBezTo>
                    <a:pt x="175" y="566"/>
                    <a:pt x="178" y="544"/>
                    <a:pt x="178" y="522"/>
                  </a:cubicBezTo>
                  <a:cubicBezTo>
                    <a:pt x="178" y="499"/>
                    <a:pt x="175" y="477"/>
                    <a:pt x="169" y="456"/>
                  </a:cubicBezTo>
                  <a:cubicBezTo>
                    <a:pt x="156" y="413"/>
                    <a:pt x="131" y="370"/>
                    <a:pt x="98" y="342"/>
                  </a:cubicBezTo>
                  <a:cubicBezTo>
                    <a:pt x="74" y="312"/>
                    <a:pt x="59" y="274"/>
                    <a:pt x="59" y="232"/>
                  </a:cubicBezTo>
                  <a:cubicBezTo>
                    <a:pt x="59" y="136"/>
                    <a:pt x="137" y="59"/>
                    <a:pt x="233" y="59"/>
                  </a:cubicBezTo>
                  <a:cubicBezTo>
                    <a:pt x="330" y="59"/>
                    <a:pt x="408" y="136"/>
                    <a:pt x="408" y="232"/>
                  </a:cubicBezTo>
                  <a:cubicBezTo>
                    <a:pt x="408" y="278"/>
                    <a:pt x="390" y="320"/>
                    <a:pt x="361" y="351"/>
                  </a:cubicBezTo>
                  <a:cubicBezTo>
                    <a:pt x="361" y="351"/>
                    <a:pt x="422" y="309"/>
                    <a:pt x="457" y="299"/>
                  </a:cubicBezTo>
                  <a:cubicBezTo>
                    <a:pt x="463" y="278"/>
                    <a:pt x="467" y="255"/>
                    <a:pt x="467" y="232"/>
                  </a:cubicBezTo>
                  <a:cubicBezTo>
                    <a:pt x="467" y="104"/>
                    <a:pt x="362" y="0"/>
                    <a:pt x="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7B9D2CB1-7DED-49E8-A682-66F5F8B6CE6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700000">
              <a:off x="6968723" y="3520905"/>
              <a:ext cx="0" cy="0"/>
            </a:xfrm>
            <a:prstGeom prst="line">
              <a:avLst/>
            </a:prstGeom>
            <a:noFill/>
            <a:ln w="15875" cap="flat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1926C6-02D2-45DC-B45F-5B9EB51575C5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4537667" y="2830842"/>
              <a:ext cx="1933100" cy="2642077"/>
            </a:xfrm>
            <a:custGeom>
              <a:avLst/>
              <a:gdLst>
                <a:gd name="T0" fmla="*/ 458 w 467"/>
                <a:gd name="T1" fmla="*/ 343 h 639"/>
                <a:gd name="T2" fmla="*/ 448 w 467"/>
                <a:gd name="T3" fmla="*/ 340 h 639"/>
                <a:gd name="T4" fmla="*/ 458 w 467"/>
                <a:gd name="T5" fmla="*/ 343 h 639"/>
                <a:gd name="T6" fmla="*/ 399 w 467"/>
                <a:gd name="T7" fmla="*/ 243 h 639"/>
                <a:gd name="T8" fmla="*/ 399 w 467"/>
                <a:gd name="T9" fmla="*/ 243 h 639"/>
                <a:gd name="T10" fmla="*/ 348 w 467"/>
                <a:gd name="T11" fmla="*/ 119 h 639"/>
                <a:gd name="T12" fmla="*/ 394 w 467"/>
                <a:gd name="T13" fmla="*/ 2 h 639"/>
                <a:gd name="T14" fmla="*/ 391 w 467"/>
                <a:gd name="T15" fmla="*/ 0 h 639"/>
                <a:gd name="T16" fmla="*/ 299 w 467"/>
                <a:gd name="T17" fmla="*/ 52 h 639"/>
                <a:gd name="T18" fmla="*/ 289 w 467"/>
                <a:gd name="T19" fmla="*/ 119 h 639"/>
                <a:gd name="T20" fmla="*/ 298 w 467"/>
                <a:gd name="T21" fmla="*/ 183 h 639"/>
                <a:gd name="T22" fmla="*/ 346 w 467"/>
                <a:gd name="T23" fmla="*/ 271 h 639"/>
                <a:gd name="T24" fmla="*/ 346 w 467"/>
                <a:gd name="T25" fmla="*/ 271 h 639"/>
                <a:gd name="T26" fmla="*/ 346 w 467"/>
                <a:gd name="T27" fmla="*/ 272 h 639"/>
                <a:gd name="T28" fmla="*/ 368 w 467"/>
                <a:gd name="T29" fmla="*/ 294 h 639"/>
                <a:gd name="T30" fmla="*/ 408 w 467"/>
                <a:gd name="T31" fmla="*/ 407 h 639"/>
                <a:gd name="T32" fmla="*/ 233 w 467"/>
                <a:gd name="T33" fmla="*/ 580 h 639"/>
                <a:gd name="T34" fmla="*/ 59 w 467"/>
                <a:gd name="T35" fmla="*/ 407 h 639"/>
                <a:gd name="T36" fmla="*/ 110 w 467"/>
                <a:gd name="T37" fmla="*/ 284 h 639"/>
                <a:gd name="T38" fmla="*/ 109 w 467"/>
                <a:gd name="T39" fmla="*/ 282 h 639"/>
                <a:gd name="T40" fmla="*/ 9 w 467"/>
                <a:gd name="T41" fmla="*/ 342 h 639"/>
                <a:gd name="T42" fmla="*/ 0 w 467"/>
                <a:gd name="T43" fmla="*/ 407 h 639"/>
                <a:gd name="T44" fmla="*/ 233 w 467"/>
                <a:gd name="T45" fmla="*/ 639 h 639"/>
                <a:gd name="T46" fmla="*/ 467 w 467"/>
                <a:gd name="T47" fmla="*/ 407 h 639"/>
                <a:gd name="T48" fmla="*/ 458 w 467"/>
                <a:gd name="T49" fmla="*/ 343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7" h="639">
                  <a:moveTo>
                    <a:pt x="458" y="343"/>
                  </a:moveTo>
                  <a:cubicBezTo>
                    <a:pt x="455" y="342"/>
                    <a:pt x="452" y="341"/>
                    <a:pt x="448" y="340"/>
                  </a:cubicBezTo>
                  <a:cubicBezTo>
                    <a:pt x="452" y="341"/>
                    <a:pt x="455" y="342"/>
                    <a:pt x="458" y="343"/>
                  </a:cubicBezTo>
                  <a:cubicBezTo>
                    <a:pt x="447" y="305"/>
                    <a:pt x="426" y="271"/>
                    <a:pt x="399" y="243"/>
                  </a:cubicBezTo>
                  <a:cubicBezTo>
                    <a:pt x="399" y="243"/>
                    <a:pt x="399" y="243"/>
                    <a:pt x="399" y="243"/>
                  </a:cubicBezTo>
                  <a:cubicBezTo>
                    <a:pt x="367" y="212"/>
                    <a:pt x="348" y="168"/>
                    <a:pt x="348" y="119"/>
                  </a:cubicBezTo>
                  <a:cubicBezTo>
                    <a:pt x="348" y="74"/>
                    <a:pt x="365" y="33"/>
                    <a:pt x="394" y="2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65" y="24"/>
                    <a:pt x="333" y="42"/>
                    <a:pt x="299" y="52"/>
                  </a:cubicBezTo>
                  <a:cubicBezTo>
                    <a:pt x="292" y="74"/>
                    <a:pt x="289" y="96"/>
                    <a:pt x="289" y="119"/>
                  </a:cubicBezTo>
                  <a:cubicBezTo>
                    <a:pt x="289" y="141"/>
                    <a:pt x="292" y="163"/>
                    <a:pt x="298" y="183"/>
                  </a:cubicBezTo>
                  <a:cubicBezTo>
                    <a:pt x="307" y="216"/>
                    <a:pt x="324" y="246"/>
                    <a:pt x="346" y="271"/>
                  </a:cubicBezTo>
                  <a:cubicBezTo>
                    <a:pt x="346" y="271"/>
                    <a:pt x="346" y="271"/>
                    <a:pt x="346" y="271"/>
                  </a:cubicBezTo>
                  <a:cubicBezTo>
                    <a:pt x="346" y="271"/>
                    <a:pt x="346" y="271"/>
                    <a:pt x="346" y="272"/>
                  </a:cubicBezTo>
                  <a:cubicBezTo>
                    <a:pt x="353" y="279"/>
                    <a:pt x="360" y="287"/>
                    <a:pt x="368" y="294"/>
                  </a:cubicBezTo>
                  <a:cubicBezTo>
                    <a:pt x="393" y="324"/>
                    <a:pt x="408" y="364"/>
                    <a:pt x="408" y="407"/>
                  </a:cubicBezTo>
                  <a:cubicBezTo>
                    <a:pt x="408" y="503"/>
                    <a:pt x="330" y="580"/>
                    <a:pt x="233" y="580"/>
                  </a:cubicBezTo>
                  <a:cubicBezTo>
                    <a:pt x="137" y="580"/>
                    <a:pt x="59" y="503"/>
                    <a:pt x="59" y="407"/>
                  </a:cubicBezTo>
                  <a:cubicBezTo>
                    <a:pt x="59" y="359"/>
                    <a:pt x="78" y="315"/>
                    <a:pt x="110" y="284"/>
                  </a:cubicBezTo>
                  <a:cubicBezTo>
                    <a:pt x="109" y="282"/>
                    <a:pt x="109" y="282"/>
                    <a:pt x="109" y="282"/>
                  </a:cubicBezTo>
                  <a:cubicBezTo>
                    <a:pt x="82" y="310"/>
                    <a:pt x="47" y="331"/>
                    <a:pt x="9" y="342"/>
                  </a:cubicBezTo>
                  <a:cubicBezTo>
                    <a:pt x="3" y="363"/>
                    <a:pt x="0" y="384"/>
                    <a:pt x="0" y="407"/>
                  </a:cubicBezTo>
                  <a:cubicBezTo>
                    <a:pt x="0" y="535"/>
                    <a:pt x="105" y="639"/>
                    <a:pt x="233" y="639"/>
                  </a:cubicBezTo>
                  <a:cubicBezTo>
                    <a:pt x="362" y="639"/>
                    <a:pt x="467" y="535"/>
                    <a:pt x="467" y="407"/>
                  </a:cubicBezTo>
                  <a:cubicBezTo>
                    <a:pt x="467" y="385"/>
                    <a:pt x="464" y="363"/>
                    <a:pt x="458" y="3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A2E6BD20-8B0C-4627-8152-25CC17190FA7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5368104" y="3202300"/>
              <a:ext cx="2636838" cy="1922622"/>
            </a:xfrm>
            <a:custGeom>
              <a:avLst/>
              <a:gdLst>
                <a:gd name="T0" fmla="*/ 403 w 637"/>
                <a:gd name="T1" fmla="*/ 0 h 465"/>
                <a:gd name="T2" fmla="*/ 338 w 637"/>
                <a:gd name="T3" fmla="*/ 9 h 465"/>
                <a:gd name="T4" fmla="*/ 242 w 637"/>
                <a:gd name="T5" fmla="*/ 61 h 465"/>
                <a:gd name="T6" fmla="*/ 114 w 637"/>
                <a:gd name="T7" fmla="*/ 116 h 465"/>
                <a:gd name="T8" fmla="*/ 0 w 637"/>
                <a:gd name="T9" fmla="*/ 74 h 465"/>
                <a:gd name="T10" fmla="*/ 50 w 637"/>
                <a:gd name="T11" fmla="*/ 166 h 465"/>
                <a:gd name="T12" fmla="*/ 114 w 637"/>
                <a:gd name="T13" fmla="*/ 175 h 465"/>
                <a:gd name="T14" fmla="*/ 180 w 637"/>
                <a:gd name="T15" fmla="*/ 165 h 465"/>
                <a:gd name="T16" fmla="*/ 274 w 637"/>
                <a:gd name="T17" fmla="*/ 116 h 465"/>
                <a:gd name="T18" fmla="*/ 285 w 637"/>
                <a:gd name="T19" fmla="*/ 105 h 465"/>
                <a:gd name="T20" fmla="*/ 403 w 637"/>
                <a:gd name="T21" fmla="*/ 59 h 465"/>
                <a:gd name="T22" fmla="*/ 578 w 637"/>
                <a:gd name="T23" fmla="*/ 232 h 465"/>
                <a:gd name="T24" fmla="*/ 403 w 637"/>
                <a:gd name="T25" fmla="*/ 406 h 465"/>
                <a:gd name="T26" fmla="*/ 281 w 637"/>
                <a:gd name="T27" fmla="*/ 356 h 465"/>
                <a:gd name="T28" fmla="*/ 280 w 637"/>
                <a:gd name="T29" fmla="*/ 356 h 465"/>
                <a:gd name="T30" fmla="*/ 280 w 637"/>
                <a:gd name="T31" fmla="*/ 356 h 465"/>
                <a:gd name="T32" fmla="*/ 339 w 637"/>
                <a:gd name="T33" fmla="*/ 456 h 465"/>
                <a:gd name="T34" fmla="*/ 403 w 637"/>
                <a:gd name="T35" fmla="*/ 465 h 465"/>
                <a:gd name="T36" fmla="*/ 637 w 637"/>
                <a:gd name="T37" fmla="*/ 232 h 465"/>
                <a:gd name="T38" fmla="*/ 403 w 637"/>
                <a:gd name="T39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7" h="465">
                  <a:moveTo>
                    <a:pt x="403" y="0"/>
                  </a:moveTo>
                  <a:cubicBezTo>
                    <a:pt x="381" y="0"/>
                    <a:pt x="359" y="3"/>
                    <a:pt x="338" y="9"/>
                  </a:cubicBezTo>
                  <a:cubicBezTo>
                    <a:pt x="303" y="19"/>
                    <a:pt x="242" y="61"/>
                    <a:pt x="242" y="61"/>
                  </a:cubicBezTo>
                  <a:cubicBezTo>
                    <a:pt x="210" y="95"/>
                    <a:pt x="165" y="116"/>
                    <a:pt x="114" y="116"/>
                  </a:cubicBezTo>
                  <a:cubicBezTo>
                    <a:pt x="71" y="116"/>
                    <a:pt x="31" y="100"/>
                    <a:pt x="0" y="74"/>
                  </a:cubicBezTo>
                  <a:cubicBezTo>
                    <a:pt x="23" y="100"/>
                    <a:pt x="40" y="133"/>
                    <a:pt x="50" y="166"/>
                  </a:cubicBezTo>
                  <a:cubicBezTo>
                    <a:pt x="70" y="171"/>
                    <a:pt x="92" y="175"/>
                    <a:pt x="114" y="175"/>
                  </a:cubicBezTo>
                  <a:cubicBezTo>
                    <a:pt x="137" y="175"/>
                    <a:pt x="159" y="171"/>
                    <a:pt x="180" y="165"/>
                  </a:cubicBezTo>
                  <a:cubicBezTo>
                    <a:pt x="214" y="155"/>
                    <a:pt x="248" y="139"/>
                    <a:pt x="274" y="116"/>
                  </a:cubicBezTo>
                  <a:cubicBezTo>
                    <a:pt x="278" y="112"/>
                    <a:pt x="282" y="108"/>
                    <a:pt x="285" y="105"/>
                  </a:cubicBezTo>
                  <a:cubicBezTo>
                    <a:pt x="316" y="76"/>
                    <a:pt x="358" y="59"/>
                    <a:pt x="403" y="59"/>
                  </a:cubicBezTo>
                  <a:cubicBezTo>
                    <a:pt x="500" y="59"/>
                    <a:pt x="578" y="136"/>
                    <a:pt x="578" y="232"/>
                  </a:cubicBezTo>
                  <a:cubicBezTo>
                    <a:pt x="578" y="328"/>
                    <a:pt x="500" y="406"/>
                    <a:pt x="403" y="406"/>
                  </a:cubicBezTo>
                  <a:cubicBezTo>
                    <a:pt x="355" y="406"/>
                    <a:pt x="312" y="387"/>
                    <a:pt x="281" y="356"/>
                  </a:cubicBezTo>
                  <a:cubicBezTo>
                    <a:pt x="280" y="356"/>
                    <a:pt x="280" y="356"/>
                    <a:pt x="280" y="356"/>
                  </a:cubicBezTo>
                  <a:cubicBezTo>
                    <a:pt x="280" y="356"/>
                    <a:pt x="280" y="356"/>
                    <a:pt x="280" y="356"/>
                  </a:cubicBezTo>
                  <a:cubicBezTo>
                    <a:pt x="307" y="384"/>
                    <a:pt x="328" y="418"/>
                    <a:pt x="339" y="456"/>
                  </a:cubicBezTo>
                  <a:cubicBezTo>
                    <a:pt x="359" y="462"/>
                    <a:pt x="381" y="465"/>
                    <a:pt x="403" y="465"/>
                  </a:cubicBezTo>
                  <a:cubicBezTo>
                    <a:pt x="532" y="465"/>
                    <a:pt x="637" y="360"/>
                    <a:pt x="637" y="232"/>
                  </a:cubicBezTo>
                  <a:cubicBezTo>
                    <a:pt x="637" y="104"/>
                    <a:pt x="532" y="0"/>
                    <a:pt x="40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380FF45E-74BE-4EA7-B701-E8196B45F279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4188248" y="2007028"/>
              <a:ext cx="2615883" cy="1922622"/>
            </a:xfrm>
            <a:custGeom>
              <a:avLst/>
              <a:gdLst>
                <a:gd name="T0" fmla="*/ 586 w 632"/>
                <a:gd name="T1" fmla="*/ 304 h 465"/>
                <a:gd name="T2" fmla="*/ 584 w 632"/>
                <a:gd name="T3" fmla="*/ 297 h 465"/>
                <a:gd name="T4" fmla="*/ 519 w 632"/>
                <a:gd name="T5" fmla="*/ 288 h 465"/>
                <a:gd name="T6" fmla="*/ 453 w 632"/>
                <a:gd name="T7" fmla="*/ 298 h 465"/>
                <a:gd name="T8" fmla="*/ 340 w 632"/>
                <a:gd name="T9" fmla="*/ 373 h 465"/>
                <a:gd name="T10" fmla="*/ 234 w 632"/>
                <a:gd name="T11" fmla="*/ 406 h 465"/>
                <a:gd name="T12" fmla="*/ 59 w 632"/>
                <a:gd name="T13" fmla="*/ 233 h 465"/>
                <a:gd name="T14" fmla="*/ 234 w 632"/>
                <a:gd name="T15" fmla="*/ 59 h 465"/>
                <a:gd name="T16" fmla="*/ 357 w 632"/>
                <a:gd name="T17" fmla="*/ 110 h 465"/>
                <a:gd name="T18" fmla="*/ 357 w 632"/>
                <a:gd name="T19" fmla="*/ 110 h 465"/>
                <a:gd name="T20" fmla="*/ 357 w 632"/>
                <a:gd name="T21" fmla="*/ 110 h 465"/>
                <a:gd name="T22" fmla="*/ 296 w 632"/>
                <a:gd name="T23" fmla="*/ 10 h 465"/>
                <a:gd name="T24" fmla="*/ 295 w 632"/>
                <a:gd name="T25" fmla="*/ 9 h 465"/>
                <a:gd name="T26" fmla="*/ 234 w 632"/>
                <a:gd name="T27" fmla="*/ 0 h 465"/>
                <a:gd name="T28" fmla="*/ 0 w 632"/>
                <a:gd name="T29" fmla="*/ 233 h 465"/>
                <a:gd name="T30" fmla="*/ 234 w 632"/>
                <a:gd name="T31" fmla="*/ 465 h 465"/>
                <a:gd name="T32" fmla="*/ 299 w 632"/>
                <a:gd name="T33" fmla="*/ 456 h 465"/>
                <a:gd name="T34" fmla="*/ 300 w 632"/>
                <a:gd name="T35" fmla="*/ 455 h 465"/>
                <a:gd name="T36" fmla="*/ 396 w 632"/>
                <a:gd name="T37" fmla="*/ 396 h 465"/>
                <a:gd name="T38" fmla="*/ 395 w 632"/>
                <a:gd name="T39" fmla="*/ 396 h 465"/>
                <a:gd name="T40" fmla="*/ 396 w 632"/>
                <a:gd name="T41" fmla="*/ 398 h 465"/>
                <a:gd name="T42" fmla="*/ 519 w 632"/>
                <a:gd name="T43" fmla="*/ 347 h 465"/>
                <a:gd name="T44" fmla="*/ 632 w 632"/>
                <a:gd name="T45" fmla="*/ 385 h 465"/>
                <a:gd name="T46" fmla="*/ 632 w 632"/>
                <a:gd name="T47" fmla="*/ 385 h 465"/>
                <a:gd name="T48" fmla="*/ 586 w 632"/>
                <a:gd name="T49" fmla="*/ 304 h 465"/>
                <a:gd name="T50" fmla="*/ 406 w 632"/>
                <a:gd name="T51" fmla="*/ 385 h 465"/>
                <a:gd name="T52" fmla="*/ 399 w 632"/>
                <a:gd name="T53" fmla="*/ 392 h 465"/>
                <a:gd name="T54" fmla="*/ 406 w 632"/>
                <a:gd name="T55" fmla="*/ 385 h 465"/>
                <a:gd name="T56" fmla="*/ 449 w 632"/>
                <a:gd name="T57" fmla="*/ 312 h 465"/>
                <a:gd name="T58" fmla="*/ 447 w 632"/>
                <a:gd name="T59" fmla="*/ 316 h 465"/>
                <a:gd name="T60" fmla="*/ 449 w 632"/>
                <a:gd name="T61" fmla="*/ 312 h 465"/>
                <a:gd name="T62" fmla="*/ 444 w 632"/>
                <a:gd name="T63" fmla="*/ 325 h 465"/>
                <a:gd name="T64" fmla="*/ 441 w 632"/>
                <a:gd name="T65" fmla="*/ 330 h 465"/>
                <a:gd name="T66" fmla="*/ 444 w 632"/>
                <a:gd name="T67" fmla="*/ 325 h 465"/>
                <a:gd name="T68" fmla="*/ 437 w 632"/>
                <a:gd name="T69" fmla="*/ 338 h 465"/>
                <a:gd name="T70" fmla="*/ 435 w 632"/>
                <a:gd name="T71" fmla="*/ 343 h 465"/>
                <a:gd name="T72" fmla="*/ 437 w 632"/>
                <a:gd name="T73" fmla="*/ 338 h 465"/>
                <a:gd name="T74" fmla="*/ 431 w 632"/>
                <a:gd name="T75" fmla="*/ 351 h 465"/>
                <a:gd name="T76" fmla="*/ 427 w 632"/>
                <a:gd name="T77" fmla="*/ 356 h 465"/>
                <a:gd name="T78" fmla="*/ 431 w 632"/>
                <a:gd name="T79" fmla="*/ 351 h 465"/>
                <a:gd name="T80" fmla="*/ 423 w 632"/>
                <a:gd name="T81" fmla="*/ 363 h 465"/>
                <a:gd name="T82" fmla="*/ 419 w 632"/>
                <a:gd name="T83" fmla="*/ 369 h 465"/>
                <a:gd name="T84" fmla="*/ 423 w 632"/>
                <a:gd name="T85" fmla="*/ 363 h 465"/>
                <a:gd name="T86" fmla="*/ 415 w 632"/>
                <a:gd name="T87" fmla="*/ 374 h 465"/>
                <a:gd name="T88" fmla="*/ 409 w 632"/>
                <a:gd name="T89" fmla="*/ 381 h 465"/>
                <a:gd name="T90" fmla="*/ 415 w 632"/>
                <a:gd name="T91" fmla="*/ 37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32" h="465">
                  <a:moveTo>
                    <a:pt x="586" y="304"/>
                  </a:moveTo>
                  <a:cubicBezTo>
                    <a:pt x="585" y="302"/>
                    <a:pt x="584" y="299"/>
                    <a:pt x="584" y="297"/>
                  </a:cubicBezTo>
                  <a:cubicBezTo>
                    <a:pt x="563" y="291"/>
                    <a:pt x="542" y="288"/>
                    <a:pt x="519" y="288"/>
                  </a:cubicBezTo>
                  <a:cubicBezTo>
                    <a:pt x="496" y="288"/>
                    <a:pt x="474" y="292"/>
                    <a:pt x="453" y="298"/>
                  </a:cubicBezTo>
                  <a:cubicBezTo>
                    <a:pt x="408" y="311"/>
                    <a:pt x="369" y="337"/>
                    <a:pt x="340" y="373"/>
                  </a:cubicBezTo>
                  <a:cubicBezTo>
                    <a:pt x="310" y="394"/>
                    <a:pt x="273" y="406"/>
                    <a:pt x="234" y="406"/>
                  </a:cubicBezTo>
                  <a:cubicBezTo>
                    <a:pt x="137" y="406"/>
                    <a:pt x="59" y="329"/>
                    <a:pt x="59" y="233"/>
                  </a:cubicBezTo>
                  <a:cubicBezTo>
                    <a:pt x="59" y="137"/>
                    <a:pt x="137" y="59"/>
                    <a:pt x="234" y="59"/>
                  </a:cubicBezTo>
                  <a:cubicBezTo>
                    <a:pt x="282" y="59"/>
                    <a:pt x="325" y="79"/>
                    <a:pt x="357" y="110"/>
                  </a:cubicBezTo>
                  <a:cubicBezTo>
                    <a:pt x="357" y="110"/>
                    <a:pt x="357" y="110"/>
                    <a:pt x="357" y="110"/>
                  </a:cubicBezTo>
                  <a:cubicBezTo>
                    <a:pt x="357" y="110"/>
                    <a:pt x="357" y="110"/>
                    <a:pt x="357" y="110"/>
                  </a:cubicBezTo>
                  <a:cubicBezTo>
                    <a:pt x="329" y="83"/>
                    <a:pt x="307" y="48"/>
                    <a:pt x="296" y="10"/>
                  </a:cubicBezTo>
                  <a:cubicBezTo>
                    <a:pt x="295" y="9"/>
                    <a:pt x="295" y="9"/>
                    <a:pt x="295" y="9"/>
                  </a:cubicBezTo>
                  <a:cubicBezTo>
                    <a:pt x="276" y="3"/>
                    <a:pt x="255" y="0"/>
                    <a:pt x="234" y="0"/>
                  </a:cubicBezTo>
                  <a:cubicBezTo>
                    <a:pt x="105" y="0"/>
                    <a:pt x="0" y="105"/>
                    <a:pt x="0" y="233"/>
                  </a:cubicBezTo>
                  <a:cubicBezTo>
                    <a:pt x="0" y="361"/>
                    <a:pt x="105" y="465"/>
                    <a:pt x="234" y="465"/>
                  </a:cubicBezTo>
                  <a:cubicBezTo>
                    <a:pt x="256" y="465"/>
                    <a:pt x="279" y="462"/>
                    <a:pt x="299" y="456"/>
                  </a:cubicBezTo>
                  <a:cubicBezTo>
                    <a:pt x="300" y="455"/>
                    <a:pt x="300" y="455"/>
                    <a:pt x="300" y="455"/>
                  </a:cubicBezTo>
                  <a:cubicBezTo>
                    <a:pt x="337" y="443"/>
                    <a:pt x="370" y="423"/>
                    <a:pt x="396" y="396"/>
                  </a:cubicBezTo>
                  <a:cubicBezTo>
                    <a:pt x="396" y="396"/>
                    <a:pt x="396" y="396"/>
                    <a:pt x="395" y="396"/>
                  </a:cubicBezTo>
                  <a:cubicBezTo>
                    <a:pt x="396" y="398"/>
                    <a:pt x="396" y="398"/>
                    <a:pt x="396" y="398"/>
                  </a:cubicBezTo>
                  <a:cubicBezTo>
                    <a:pt x="428" y="367"/>
                    <a:pt x="471" y="347"/>
                    <a:pt x="519" y="347"/>
                  </a:cubicBezTo>
                  <a:cubicBezTo>
                    <a:pt x="561" y="347"/>
                    <a:pt x="601" y="360"/>
                    <a:pt x="632" y="385"/>
                  </a:cubicBezTo>
                  <a:cubicBezTo>
                    <a:pt x="632" y="385"/>
                    <a:pt x="632" y="385"/>
                    <a:pt x="632" y="385"/>
                  </a:cubicBezTo>
                  <a:cubicBezTo>
                    <a:pt x="611" y="361"/>
                    <a:pt x="596" y="334"/>
                    <a:pt x="586" y="304"/>
                  </a:cubicBezTo>
                  <a:close/>
                  <a:moveTo>
                    <a:pt x="406" y="385"/>
                  </a:moveTo>
                  <a:cubicBezTo>
                    <a:pt x="403" y="388"/>
                    <a:pt x="401" y="390"/>
                    <a:pt x="399" y="392"/>
                  </a:cubicBezTo>
                  <a:cubicBezTo>
                    <a:pt x="401" y="390"/>
                    <a:pt x="403" y="388"/>
                    <a:pt x="406" y="385"/>
                  </a:cubicBezTo>
                  <a:close/>
                  <a:moveTo>
                    <a:pt x="449" y="312"/>
                  </a:moveTo>
                  <a:cubicBezTo>
                    <a:pt x="448" y="313"/>
                    <a:pt x="448" y="314"/>
                    <a:pt x="447" y="316"/>
                  </a:cubicBezTo>
                  <a:cubicBezTo>
                    <a:pt x="448" y="314"/>
                    <a:pt x="448" y="313"/>
                    <a:pt x="449" y="312"/>
                  </a:cubicBezTo>
                  <a:close/>
                  <a:moveTo>
                    <a:pt x="444" y="325"/>
                  </a:moveTo>
                  <a:cubicBezTo>
                    <a:pt x="443" y="327"/>
                    <a:pt x="442" y="328"/>
                    <a:pt x="441" y="330"/>
                  </a:cubicBezTo>
                  <a:cubicBezTo>
                    <a:pt x="442" y="328"/>
                    <a:pt x="443" y="327"/>
                    <a:pt x="444" y="325"/>
                  </a:cubicBezTo>
                  <a:close/>
                  <a:moveTo>
                    <a:pt x="437" y="338"/>
                  </a:moveTo>
                  <a:cubicBezTo>
                    <a:pt x="437" y="340"/>
                    <a:pt x="436" y="342"/>
                    <a:pt x="435" y="343"/>
                  </a:cubicBezTo>
                  <a:cubicBezTo>
                    <a:pt x="436" y="342"/>
                    <a:pt x="437" y="340"/>
                    <a:pt x="437" y="338"/>
                  </a:cubicBezTo>
                  <a:close/>
                  <a:moveTo>
                    <a:pt x="431" y="351"/>
                  </a:moveTo>
                  <a:cubicBezTo>
                    <a:pt x="429" y="353"/>
                    <a:pt x="428" y="354"/>
                    <a:pt x="427" y="356"/>
                  </a:cubicBezTo>
                  <a:cubicBezTo>
                    <a:pt x="428" y="354"/>
                    <a:pt x="429" y="353"/>
                    <a:pt x="431" y="351"/>
                  </a:cubicBezTo>
                  <a:close/>
                  <a:moveTo>
                    <a:pt x="423" y="363"/>
                  </a:moveTo>
                  <a:cubicBezTo>
                    <a:pt x="422" y="365"/>
                    <a:pt x="420" y="367"/>
                    <a:pt x="419" y="369"/>
                  </a:cubicBezTo>
                  <a:cubicBezTo>
                    <a:pt x="420" y="367"/>
                    <a:pt x="422" y="365"/>
                    <a:pt x="423" y="363"/>
                  </a:cubicBezTo>
                  <a:close/>
                  <a:moveTo>
                    <a:pt x="415" y="374"/>
                  </a:moveTo>
                  <a:cubicBezTo>
                    <a:pt x="413" y="376"/>
                    <a:pt x="411" y="379"/>
                    <a:pt x="409" y="381"/>
                  </a:cubicBezTo>
                  <a:cubicBezTo>
                    <a:pt x="411" y="379"/>
                    <a:pt x="413" y="376"/>
                    <a:pt x="415" y="37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prstClr val="black"/>
                </a:solidFill>
              </a:endParaRPr>
            </a:p>
          </p:txBody>
        </p:sp>
      </p:grpSp>
      <p:sp>
        <p:nvSpPr>
          <p:cNvPr id="28" name="Текст 2"/>
          <p:cNvSpPr>
            <a:spLocks noGrp="1"/>
          </p:cNvSpPr>
          <p:nvPr>
            <p:ph type="body" idx="13"/>
          </p:nvPr>
        </p:nvSpPr>
        <p:spPr>
          <a:xfrm>
            <a:off x="1285853" y="1712458"/>
            <a:ext cx="2570505" cy="371715"/>
          </a:xfr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600" b="1" spc="-60" baseline="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</a:t>
            </a:r>
          </a:p>
          <a:p>
            <a:pPr lvl="0"/>
            <a:r>
              <a:rPr lang="ru-RU" dirty="0"/>
              <a:t>текста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29" name="Текст 2"/>
          <p:cNvSpPr>
            <a:spLocks noGrp="1"/>
          </p:cNvSpPr>
          <p:nvPr>
            <p:ph type="body" idx="14"/>
          </p:nvPr>
        </p:nvSpPr>
        <p:spPr>
          <a:xfrm>
            <a:off x="1287777" y="4431336"/>
            <a:ext cx="2570505" cy="1313134"/>
          </a:xfrm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30" name="Текст 2"/>
          <p:cNvSpPr>
            <a:spLocks noGrp="1"/>
          </p:cNvSpPr>
          <p:nvPr>
            <p:ph type="body" idx="15"/>
          </p:nvPr>
        </p:nvSpPr>
        <p:spPr>
          <a:xfrm>
            <a:off x="1280981" y="3947608"/>
            <a:ext cx="2570505" cy="371715"/>
          </a:xfr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600" b="1" spc="-60" baseline="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</a:t>
            </a:r>
          </a:p>
          <a:p>
            <a:pPr lvl="0"/>
            <a:r>
              <a:rPr lang="ru-RU" dirty="0"/>
              <a:t>текста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31" name="Текст 2"/>
          <p:cNvSpPr>
            <a:spLocks noGrp="1"/>
          </p:cNvSpPr>
          <p:nvPr>
            <p:ph type="body" idx="16"/>
          </p:nvPr>
        </p:nvSpPr>
        <p:spPr>
          <a:xfrm>
            <a:off x="8230942" y="2196186"/>
            <a:ext cx="2570505" cy="1313134"/>
          </a:xfrm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32" name="Текст 2"/>
          <p:cNvSpPr>
            <a:spLocks noGrp="1"/>
          </p:cNvSpPr>
          <p:nvPr>
            <p:ph type="body" idx="17"/>
          </p:nvPr>
        </p:nvSpPr>
        <p:spPr>
          <a:xfrm>
            <a:off x="8229622" y="1712458"/>
            <a:ext cx="2570505" cy="371715"/>
          </a:xfr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600" b="1" spc="-60" baseline="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</a:t>
            </a:r>
          </a:p>
          <a:p>
            <a:pPr lvl="0"/>
            <a:r>
              <a:rPr lang="ru-RU" dirty="0"/>
              <a:t>текста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33" name="Текст 2"/>
          <p:cNvSpPr>
            <a:spLocks noGrp="1"/>
          </p:cNvSpPr>
          <p:nvPr>
            <p:ph type="body" idx="18"/>
          </p:nvPr>
        </p:nvSpPr>
        <p:spPr>
          <a:xfrm>
            <a:off x="8231545" y="4431336"/>
            <a:ext cx="2570505" cy="1313134"/>
          </a:xfrm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34" name="Текст 2"/>
          <p:cNvSpPr>
            <a:spLocks noGrp="1"/>
          </p:cNvSpPr>
          <p:nvPr>
            <p:ph type="body" idx="19"/>
          </p:nvPr>
        </p:nvSpPr>
        <p:spPr>
          <a:xfrm>
            <a:off x="8230225" y="3947608"/>
            <a:ext cx="2570505" cy="371715"/>
          </a:xfr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600" b="1" spc="-60" baseline="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</a:t>
            </a:r>
          </a:p>
          <a:p>
            <a:pPr lvl="0"/>
            <a:r>
              <a:rPr lang="ru-RU" dirty="0"/>
              <a:t>текста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20" hasCustomPrompt="1"/>
          </p:nvPr>
        </p:nvSpPr>
        <p:spPr>
          <a:xfrm>
            <a:off x="4991013" y="2689490"/>
            <a:ext cx="712787" cy="7127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5" name="Рисунок 2"/>
          <p:cNvSpPr>
            <a:spLocks noGrp="1"/>
          </p:cNvSpPr>
          <p:nvPr>
            <p:ph type="pic" sz="quarter" idx="21" hasCustomPrompt="1"/>
          </p:nvPr>
        </p:nvSpPr>
        <p:spPr>
          <a:xfrm>
            <a:off x="6391874" y="2689490"/>
            <a:ext cx="712787" cy="7127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6" name="Рисунок 2"/>
          <p:cNvSpPr>
            <a:spLocks noGrp="1"/>
          </p:cNvSpPr>
          <p:nvPr>
            <p:ph type="pic" sz="quarter" idx="22" hasCustomPrompt="1"/>
          </p:nvPr>
        </p:nvSpPr>
        <p:spPr>
          <a:xfrm>
            <a:off x="5004527" y="4079416"/>
            <a:ext cx="712787" cy="7127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7" name="Рисунок 2"/>
          <p:cNvSpPr>
            <a:spLocks noGrp="1"/>
          </p:cNvSpPr>
          <p:nvPr>
            <p:ph type="pic" sz="quarter" idx="23" hasCustomPrompt="1"/>
          </p:nvPr>
        </p:nvSpPr>
        <p:spPr>
          <a:xfrm>
            <a:off x="6400314" y="4084798"/>
            <a:ext cx="712787" cy="7127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val="3927452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7" pos="5246" userDrawn="1">
          <p15:clr>
            <a:srgbClr val="FBAE40"/>
          </p15:clr>
        </p15:guide>
        <p15:guide id="8" pos="1504" userDrawn="1">
          <p15:clr>
            <a:srgbClr val="000000"/>
          </p15:clr>
        </p15:guide>
        <p15:guide id="10" orient="horz" pos="731" userDrawn="1">
          <p15:clr>
            <a:srgbClr val="00000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6 кол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SmartArt 2"/>
          <p:cNvSpPr>
            <a:spLocks noGrp="1"/>
          </p:cNvSpPr>
          <p:nvPr>
            <p:ph type="dgm" sz="quarter" idx="19"/>
          </p:nvPr>
        </p:nvSpPr>
        <p:spPr>
          <a:xfrm>
            <a:off x="1379538" y="1826428"/>
            <a:ext cx="468000" cy="46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" b="0" cap="none" spc="0">
                <a:ln>
                  <a:noFill/>
                </a:ln>
                <a:solidFill>
                  <a:schemeClr val="accent1"/>
                </a:solidFill>
                <a:effectLst/>
              </a:defRPr>
            </a:lvl1pPr>
          </a:lstStyle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65500" y="732223"/>
            <a:ext cx="8519588" cy="675376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b="1" spc="-15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1"/>
          </p:nvPr>
        </p:nvSpPr>
        <p:spPr>
          <a:xfrm>
            <a:off x="1280684" y="2440303"/>
            <a:ext cx="2783316" cy="1325096"/>
          </a:xfrm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sp>
        <p:nvSpPr>
          <p:cNvPr id="28" name="Текст 2"/>
          <p:cNvSpPr>
            <a:spLocks noGrp="1"/>
          </p:cNvSpPr>
          <p:nvPr>
            <p:ph type="body" idx="12"/>
          </p:nvPr>
        </p:nvSpPr>
        <p:spPr>
          <a:xfrm>
            <a:off x="8023672" y="2440303"/>
            <a:ext cx="2783316" cy="1325096"/>
          </a:xfrm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31" name="Текст 2"/>
          <p:cNvSpPr>
            <a:spLocks noGrp="1"/>
          </p:cNvSpPr>
          <p:nvPr>
            <p:ph type="body" idx="13"/>
          </p:nvPr>
        </p:nvSpPr>
        <p:spPr>
          <a:xfrm>
            <a:off x="4630301" y="2435541"/>
            <a:ext cx="2797611" cy="1325096"/>
          </a:xfrm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34" name="Текст 2"/>
          <p:cNvSpPr>
            <a:spLocks noGrp="1"/>
          </p:cNvSpPr>
          <p:nvPr>
            <p:ph type="body" idx="14"/>
          </p:nvPr>
        </p:nvSpPr>
        <p:spPr>
          <a:xfrm>
            <a:off x="1280684" y="4767729"/>
            <a:ext cx="2783316" cy="1325096"/>
          </a:xfrm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37" name="Текст 2"/>
          <p:cNvSpPr>
            <a:spLocks noGrp="1"/>
          </p:cNvSpPr>
          <p:nvPr>
            <p:ph type="body" idx="15"/>
          </p:nvPr>
        </p:nvSpPr>
        <p:spPr>
          <a:xfrm>
            <a:off x="8023672" y="4767729"/>
            <a:ext cx="2783316" cy="1325096"/>
          </a:xfrm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40" name="Текст 2"/>
          <p:cNvSpPr>
            <a:spLocks noGrp="1"/>
          </p:cNvSpPr>
          <p:nvPr>
            <p:ph type="body" idx="16"/>
          </p:nvPr>
        </p:nvSpPr>
        <p:spPr>
          <a:xfrm>
            <a:off x="4630301" y="4762967"/>
            <a:ext cx="2797611" cy="1325096"/>
          </a:xfrm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7" hasCustomPrompt="1"/>
          </p:nvPr>
        </p:nvSpPr>
        <p:spPr>
          <a:xfrm>
            <a:off x="1454852" y="1855639"/>
            <a:ext cx="455574" cy="480075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26" name="Рисунок SmartArt 2"/>
          <p:cNvSpPr>
            <a:spLocks noGrp="1"/>
          </p:cNvSpPr>
          <p:nvPr>
            <p:ph type="dgm" sz="quarter" idx="20"/>
          </p:nvPr>
        </p:nvSpPr>
        <p:spPr>
          <a:xfrm>
            <a:off x="4730061" y="1828394"/>
            <a:ext cx="468000" cy="46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" b="0" cap="none" spc="0">
                <a:ln>
                  <a:noFill/>
                </a:ln>
                <a:solidFill>
                  <a:schemeClr val="accent1"/>
                </a:solidFill>
                <a:effectLst/>
              </a:defRPr>
            </a:lvl1pPr>
          </a:lstStyle>
          <a:p>
            <a:endParaRPr lang="ru-RU" dirty="0"/>
          </a:p>
          <a:p>
            <a:endParaRPr lang="ru-RU" dirty="0"/>
          </a:p>
        </p:txBody>
      </p:sp>
      <p:sp>
        <p:nvSpPr>
          <p:cNvPr id="27" name="Текст 10"/>
          <p:cNvSpPr>
            <a:spLocks noGrp="1"/>
          </p:cNvSpPr>
          <p:nvPr>
            <p:ph type="body" sz="quarter" idx="21" hasCustomPrompt="1"/>
          </p:nvPr>
        </p:nvSpPr>
        <p:spPr>
          <a:xfrm>
            <a:off x="4792949" y="1855638"/>
            <a:ext cx="455574" cy="480075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22" name="Рисунок SmartArt 2"/>
          <p:cNvSpPr>
            <a:spLocks noGrp="1"/>
          </p:cNvSpPr>
          <p:nvPr>
            <p:ph type="dgm" sz="quarter" idx="22"/>
          </p:nvPr>
        </p:nvSpPr>
        <p:spPr>
          <a:xfrm>
            <a:off x="8122163" y="1831282"/>
            <a:ext cx="468000" cy="46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" b="0" cap="none" spc="0">
                <a:ln>
                  <a:noFill/>
                </a:ln>
                <a:solidFill>
                  <a:schemeClr val="accent1"/>
                </a:solidFill>
                <a:effectLst/>
              </a:defRPr>
            </a:lvl1pPr>
          </a:lstStyle>
          <a:p>
            <a:endParaRPr lang="ru-RU" dirty="0"/>
          </a:p>
          <a:p>
            <a:endParaRPr lang="ru-RU" dirty="0"/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3" hasCustomPrompt="1"/>
          </p:nvPr>
        </p:nvSpPr>
        <p:spPr>
          <a:xfrm>
            <a:off x="8185051" y="1858526"/>
            <a:ext cx="455574" cy="480075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24" name="Рисунок SmartArt 2"/>
          <p:cNvSpPr>
            <a:spLocks noGrp="1"/>
          </p:cNvSpPr>
          <p:nvPr>
            <p:ph type="dgm" sz="quarter" idx="24"/>
          </p:nvPr>
        </p:nvSpPr>
        <p:spPr>
          <a:xfrm>
            <a:off x="1379538" y="4155395"/>
            <a:ext cx="468000" cy="46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" b="0" cap="none" spc="0">
                <a:ln>
                  <a:noFill/>
                </a:ln>
                <a:solidFill>
                  <a:schemeClr val="accent1"/>
                </a:solidFill>
                <a:effectLst/>
              </a:defRPr>
            </a:lvl1pPr>
          </a:lstStyle>
          <a:p>
            <a:endParaRPr lang="ru-RU" dirty="0"/>
          </a:p>
          <a:p>
            <a:endParaRPr lang="ru-RU" dirty="0"/>
          </a:p>
        </p:txBody>
      </p:sp>
      <p:sp>
        <p:nvSpPr>
          <p:cNvPr id="25" name="Текст 10"/>
          <p:cNvSpPr>
            <a:spLocks noGrp="1"/>
          </p:cNvSpPr>
          <p:nvPr>
            <p:ph type="body" sz="quarter" idx="25" hasCustomPrompt="1"/>
          </p:nvPr>
        </p:nvSpPr>
        <p:spPr>
          <a:xfrm>
            <a:off x="1410732" y="4184606"/>
            <a:ext cx="455574" cy="480075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ru-RU" dirty="0"/>
              <a:t>4</a:t>
            </a:r>
          </a:p>
        </p:txBody>
      </p:sp>
      <p:sp>
        <p:nvSpPr>
          <p:cNvPr id="32" name="Рисунок SmartArt 2"/>
          <p:cNvSpPr>
            <a:spLocks noGrp="1"/>
          </p:cNvSpPr>
          <p:nvPr>
            <p:ph type="dgm" sz="quarter" idx="26"/>
          </p:nvPr>
        </p:nvSpPr>
        <p:spPr>
          <a:xfrm>
            <a:off x="4730061" y="4157361"/>
            <a:ext cx="468000" cy="46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" b="0" cap="none" spc="0">
                <a:ln>
                  <a:noFill/>
                </a:ln>
                <a:solidFill>
                  <a:schemeClr val="accent1"/>
                </a:solidFill>
                <a:effectLst/>
              </a:defRPr>
            </a:lvl1pPr>
          </a:lstStyle>
          <a:p>
            <a:endParaRPr lang="ru-RU" dirty="0"/>
          </a:p>
          <a:p>
            <a:endParaRPr lang="ru-RU" dirty="0"/>
          </a:p>
        </p:txBody>
      </p:sp>
      <p:sp>
        <p:nvSpPr>
          <p:cNvPr id="33" name="Текст 10"/>
          <p:cNvSpPr>
            <a:spLocks noGrp="1"/>
          </p:cNvSpPr>
          <p:nvPr>
            <p:ph type="body" sz="quarter" idx="27" hasCustomPrompt="1"/>
          </p:nvPr>
        </p:nvSpPr>
        <p:spPr>
          <a:xfrm>
            <a:off x="4792949" y="4184605"/>
            <a:ext cx="455574" cy="480075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ru-RU" dirty="0"/>
              <a:t>5</a:t>
            </a:r>
          </a:p>
        </p:txBody>
      </p:sp>
      <p:sp>
        <p:nvSpPr>
          <p:cNvPr id="43" name="Рисунок SmartArt 2"/>
          <p:cNvSpPr>
            <a:spLocks noGrp="1"/>
          </p:cNvSpPr>
          <p:nvPr>
            <p:ph type="dgm" sz="quarter" idx="28"/>
          </p:nvPr>
        </p:nvSpPr>
        <p:spPr>
          <a:xfrm>
            <a:off x="8122163" y="4160249"/>
            <a:ext cx="468000" cy="46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" b="0" cap="none" spc="0">
                <a:ln>
                  <a:noFill/>
                </a:ln>
                <a:solidFill>
                  <a:schemeClr val="accent1"/>
                </a:solidFill>
                <a:effectLst/>
              </a:defRPr>
            </a:lvl1pPr>
          </a:lstStyle>
          <a:p>
            <a:endParaRPr lang="ru-RU" dirty="0"/>
          </a:p>
          <a:p>
            <a:endParaRPr lang="ru-RU" dirty="0"/>
          </a:p>
        </p:txBody>
      </p:sp>
      <p:sp>
        <p:nvSpPr>
          <p:cNvPr id="44" name="Текст 10"/>
          <p:cNvSpPr>
            <a:spLocks noGrp="1"/>
          </p:cNvSpPr>
          <p:nvPr>
            <p:ph type="body" sz="quarter" idx="29" hasCustomPrompt="1"/>
          </p:nvPr>
        </p:nvSpPr>
        <p:spPr>
          <a:xfrm>
            <a:off x="8164603" y="4184605"/>
            <a:ext cx="455574" cy="480075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85736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60" userDrawn="1">
          <p15:clr>
            <a:srgbClr val="000000"/>
          </p15:clr>
        </p15:guide>
        <p15:guide id="5" pos="4679" userDrawn="1">
          <p15:clr>
            <a:srgbClr val="000000"/>
          </p15:clr>
        </p15:guide>
        <p15:guide id="7" pos="5110" userDrawn="1">
          <p15:clr>
            <a:srgbClr val="000000"/>
          </p15:clr>
        </p15:guide>
        <p15:guide id="8" pos="1504" userDrawn="1">
          <p15:clr>
            <a:srgbClr val="000000"/>
          </p15:clr>
        </p15:guide>
        <p15:guide id="9" pos="2978" userDrawn="1">
          <p15:clr>
            <a:srgbClr val="000000"/>
          </p15:clr>
        </p15:guide>
        <p15:guide id="10" orient="horz" pos="731" userDrawn="1">
          <p15:clr>
            <a:srgbClr val="00000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Шаг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57741" y="1775217"/>
            <a:ext cx="3398398" cy="992432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b="1" spc="-15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1273123" y="3428999"/>
            <a:ext cx="3370245" cy="266382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idx="10"/>
          </p:nvPr>
        </p:nvSpPr>
        <p:spPr>
          <a:xfrm>
            <a:off x="6667990" y="1259319"/>
            <a:ext cx="4144472" cy="75071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sp>
        <p:nvSpPr>
          <p:cNvPr id="10" name="Овал 9"/>
          <p:cNvSpPr/>
          <p:nvPr userDrawn="1"/>
        </p:nvSpPr>
        <p:spPr>
          <a:xfrm>
            <a:off x="6096000" y="3324792"/>
            <a:ext cx="472701" cy="47270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екст 2"/>
          <p:cNvSpPr>
            <a:spLocks noGrp="1"/>
          </p:cNvSpPr>
          <p:nvPr>
            <p:ph type="body" idx="11" hasCustomPrompt="1"/>
          </p:nvPr>
        </p:nvSpPr>
        <p:spPr>
          <a:xfrm>
            <a:off x="6667989" y="824479"/>
            <a:ext cx="4144473" cy="31234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12"/>
          </p:nvPr>
        </p:nvSpPr>
        <p:spPr>
          <a:xfrm>
            <a:off x="6667991" y="2585362"/>
            <a:ext cx="4144472" cy="75071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6667990" y="2150522"/>
            <a:ext cx="4144473" cy="31234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idx="14"/>
          </p:nvPr>
        </p:nvSpPr>
        <p:spPr>
          <a:xfrm>
            <a:off x="6667991" y="3896503"/>
            <a:ext cx="4144472" cy="75071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667990" y="3461663"/>
            <a:ext cx="4144473" cy="31234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16"/>
          </p:nvPr>
        </p:nvSpPr>
        <p:spPr>
          <a:xfrm>
            <a:off x="6667991" y="5204553"/>
            <a:ext cx="4144472" cy="75071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667990" y="4769713"/>
            <a:ext cx="4144473" cy="31234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6155784" y="695922"/>
            <a:ext cx="468405" cy="47320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/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25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9359" y="2032472"/>
            <a:ext cx="468405" cy="47320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/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6149940" y="3347709"/>
            <a:ext cx="468405" cy="47320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/>
            </a:lvl1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27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6149940" y="4647123"/>
            <a:ext cx="468405" cy="47320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/>
            </a:lvl1pPr>
          </a:lstStyle>
          <a:p>
            <a:pPr lvl="0"/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90880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1" userDrawn="1">
          <p15:clr>
            <a:srgbClr val="FBAE40"/>
          </p15:clr>
        </p15:guide>
        <p15:guide id="2" pos="2933" userDrawn="1">
          <p15:clr>
            <a:srgbClr val="000000"/>
          </p15:clr>
        </p15:guide>
        <p15:guide id="5" pos="4262">
          <p15:clr>
            <a:srgbClr val="FBAE40"/>
          </p15:clr>
        </p15:guide>
        <p15:guide id="9" pos="3416" userDrawn="1">
          <p15:clr>
            <a:srgbClr val="00000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" y="0"/>
            <a:ext cx="12188298" cy="6858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51705" y="2898894"/>
            <a:ext cx="7908002" cy="2505209"/>
          </a:xfrm>
          <a:prstGeom prst="rect">
            <a:avLst/>
          </a:prstGeom>
        </p:spPr>
        <p:txBody>
          <a:bodyPr/>
          <a:lstStyle>
            <a:lvl1pPr>
              <a:lnSpc>
                <a:spcPts val="4500"/>
              </a:lnSpc>
              <a:defRPr sz="5400" b="1" spc="-150">
                <a:solidFill>
                  <a:schemeClr val="bg1"/>
                </a:solidFill>
                <a:latin typeface="Geometria" panose="020B0503020204020204" pitchFamily="34" charset="-52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0" name="Дата 3"/>
          <p:cNvSpPr txBox="1">
            <a:spLocks/>
          </p:cNvSpPr>
          <p:nvPr userDrawn="1"/>
        </p:nvSpPr>
        <p:spPr>
          <a:xfrm>
            <a:off x="1283512" y="590339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1"/>
                </a:solidFill>
              </a:rPr>
              <a:t>РНКБ Банк (ПАО)</a:t>
            </a: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80996" y="763131"/>
            <a:ext cx="5883719" cy="852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Дата </a:t>
            </a:r>
          </a:p>
          <a:p>
            <a:pPr lvl="0"/>
            <a:r>
              <a:rPr lang="ru-RU" dirty="0"/>
              <a:t>Версия</a:t>
            </a:r>
          </a:p>
        </p:txBody>
      </p:sp>
    </p:spTree>
    <p:extLst>
      <p:ext uri="{BB962C8B-B14F-4D97-AF65-F5344CB8AC3E}">
        <p14:creationId xmlns:p14="http://schemas.microsoft.com/office/powerpoint/2010/main" val="4070726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38">
          <p15:clr>
            <a:srgbClr val="000000"/>
          </p15:clr>
        </p15:guide>
        <p15:guide id="2" pos="869">
          <p15:clr>
            <a:srgbClr val="000000"/>
          </p15:clr>
        </p15:guide>
        <p15:guide id="3" orient="horz" pos="595">
          <p15:clr>
            <a:srgbClr val="00000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График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57740" y="1845238"/>
            <a:ext cx="3254511" cy="992432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b="1" spc="-15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1273123" y="3056709"/>
            <a:ext cx="3238552" cy="3036116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Номер слайда 5"/>
          <p:cNvSpPr txBox="1">
            <a:spLocks/>
          </p:cNvSpPr>
          <p:nvPr userDrawn="1"/>
        </p:nvSpPr>
        <p:spPr>
          <a:xfrm>
            <a:off x="1265582" y="62919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2445DA5-D39B-43BE-81AD-3EC586674ABF}" type="slidenum">
              <a:rPr lang="ru-RU" sz="2400" b="1" smtClean="0">
                <a:solidFill>
                  <a:srgbClr val="1E3642"/>
                </a:solidFill>
              </a:rPr>
              <a:pPr algn="l"/>
              <a:t>‹#›</a:t>
            </a:fld>
            <a:endParaRPr lang="ru-RU" sz="2400" b="1" dirty="0">
              <a:solidFill>
                <a:srgbClr val="1E3642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sp>
        <p:nvSpPr>
          <p:cNvPr id="9" name="Диаграмма 3"/>
          <p:cNvSpPr>
            <a:spLocks noGrp="1"/>
          </p:cNvSpPr>
          <p:nvPr>
            <p:ph type="chart" sz="quarter" idx="10" hasCustomPrompt="1"/>
          </p:nvPr>
        </p:nvSpPr>
        <p:spPr>
          <a:xfrm>
            <a:off x="5419724" y="0"/>
            <a:ext cx="6772275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График</a:t>
            </a:r>
          </a:p>
        </p:txBody>
      </p:sp>
    </p:spTree>
    <p:extLst>
      <p:ext uri="{BB962C8B-B14F-4D97-AF65-F5344CB8AC3E}">
        <p14:creationId xmlns:p14="http://schemas.microsoft.com/office/powerpoint/2010/main" val="927641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14" userDrawn="1">
          <p15:clr>
            <a:srgbClr val="000000"/>
          </p15:clr>
        </p15:guide>
        <p15:guide id="7" pos="2842" userDrawn="1">
          <p15:clr>
            <a:srgbClr val="00000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83382" y="732223"/>
            <a:ext cx="4840031" cy="992432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b="1" spc="-15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6009503" y="2422395"/>
            <a:ext cx="4802959" cy="3670430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Номер слайда 5"/>
          <p:cNvSpPr txBox="1">
            <a:spLocks/>
          </p:cNvSpPr>
          <p:nvPr userDrawn="1"/>
        </p:nvSpPr>
        <p:spPr>
          <a:xfrm>
            <a:off x="1265582" y="62919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2445DA5-D39B-43BE-81AD-3EC586674ABF}" type="slidenum">
              <a:rPr lang="ru-RU" sz="2400" b="1" smtClean="0">
                <a:solidFill>
                  <a:srgbClr val="1E3642"/>
                </a:solidFill>
              </a:rPr>
              <a:pPr algn="l"/>
              <a:t>‹#›</a:t>
            </a:fld>
            <a:endParaRPr lang="ru-RU" sz="2400" b="1" dirty="0">
              <a:solidFill>
                <a:srgbClr val="1E3642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sp>
        <p:nvSpPr>
          <p:cNvPr id="9" name="Диаграмма 3"/>
          <p:cNvSpPr>
            <a:spLocks noGrp="1"/>
          </p:cNvSpPr>
          <p:nvPr>
            <p:ph type="chart" sz="quarter" idx="10"/>
          </p:nvPr>
        </p:nvSpPr>
        <p:spPr>
          <a:xfrm>
            <a:off x="0" y="0"/>
            <a:ext cx="5419725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409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 userDrawn="1">
          <p15:clr>
            <a:srgbClr val="000000"/>
          </p15:clr>
        </p15:guide>
        <p15:guide id="4" pos="3840" userDrawn="1">
          <p15:clr>
            <a:srgbClr val="000000"/>
          </p15:clr>
        </p15:guide>
        <p15:guide id="6" pos="3414" userDrawn="1">
          <p15:clr>
            <a:srgbClr val="000000"/>
          </p15:clr>
        </p15:guide>
        <p15:guide id="7" pos="255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ки +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SmartArt 2"/>
          <p:cNvSpPr>
            <a:spLocks noGrp="1"/>
          </p:cNvSpPr>
          <p:nvPr>
            <p:ph type="dgm" sz="quarter" idx="24"/>
          </p:nvPr>
        </p:nvSpPr>
        <p:spPr>
          <a:xfrm>
            <a:off x="4764087" y="1773238"/>
            <a:ext cx="2671435" cy="4319587"/>
          </a:xfrm>
          <a:prstGeom prst="roundRect">
            <a:avLst>
              <a:gd name="adj" fmla="val 7554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Рисунок SmartArt 2"/>
          <p:cNvSpPr>
            <a:spLocks noGrp="1"/>
          </p:cNvSpPr>
          <p:nvPr>
            <p:ph type="dgm" sz="quarter" idx="23"/>
          </p:nvPr>
        </p:nvSpPr>
        <p:spPr>
          <a:xfrm>
            <a:off x="8112125" y="1773236"/>
            <a:ext cx="2700337" cy="4319587"/>
          </a:xfrm>
          <a:prstGeom prst="roundRect">
            <a:avLst>
              <a:gd name="adj" fmla="val 7554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sz="quarter" idx="22"/>
          </p:nvPr>
        </p:nvSpPr>
        <p:spPr>
          <a:xfrm>
            <a:off x="1379538" y="1773237"/>
            <a:ext cx="2684462" cy="4319587"/>
          </a:xfrm>
          <a:prstGeom prst="roundRect">
            <a:avLst>
              <a:gd name="adj" fmla="val 7554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70975" y="732223"/>
            <a:ext cx="8519588" cy="675376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b="1" spc="-15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sp>
        <p:nvSpPr>
          <p:cNvPr id="58" name="Текст 2"/>
          <p:cNvSpPr>
            <a:spLocks noGrp="1"/>
          </p:cNvSpPr>
          <p:nvPr>
            <p:ph type="body" idx="13"/>
          </p:nvPr>
        </p:nvSpPr>
        <p:spPr>
          <a:xfrm>
            <a:off x="1559684" y="3699976"/>
            <a:ext cx="2217003" cy="371715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400" b="1" spc="-60" baseline="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59" name="Текст 2"/>
          <p:cNvSpPr>
            <a:spLocks noGrp="1"/>
          </p:cNvSpPr>
          <p:nvPr>
            <p:ph type="body" idx="12"/>
          </p:nvPr>
        </p:nvSpPr>
        <p:spPr>
          <a:xfrm>
            <a:off x="1559684" y="4239169"/>
            <a:ext cx="2217004" cy="1617933"/>
          </a:xfrm>
        </p:spPr>
        <p:txBody>
          <a:bodyPr>
            <a:norm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9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60" name="Текст 2"/>
          <p:cNvSpPr>
            <a:spLocks noGrp="1"/>
          </p:cNvSpPr>
          <p:nvPr>
            <p:ph type="body" idx="14"/>
          </p:nvPr>
        </p:nvSpPr>
        <p:spPr>
          <a:xfrm>
            <a:off x="8310855" y="3699976"/>
            <a:ext cx="2217003" cy="371715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400" b="1" spc="-60" baseline="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61" name="Текст 2"/>
          <p:cNvSpPr>
            <a:spLocks noGrp="1"/>
          </p:cNvSpPr>
          <p:nvPr>
            <p:ph type="body" idx="15"/>
          </p:nvPr>
        </p:nvSpPr>
        <p:spPr>
          <a:xfrm>
            <a:off x="8310855" y="4239169"/>
            <a:ext cx="2217004" cy="1617933"/>
          </a:xfrm>
        </p:spPr>
        <p:txBody>
          <a:bodyPr>
            <a:norm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9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62" name="Текст 2"/>
          <p:cNvSpPr>
            <a:spLocks noGrp="1"/>
          </p:cNvSpPr>
          <p:nvPr>
            <p:ph type="body" idx="16"/>
          </p:nvPr>
        </p:nvSpPr>
        <p:spPr>
          <a:xfrm>
            <a:off x="4934210" y="3716183"/>
            <a:ext cx="2217003" cy="371715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400" b="1" spc="-60" baseline="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63" name="Текст 2"/>
          <p:cNvSpPr>
            <a:spLocks noGrp="1"/>
          </p:cNvSpPr>
          <p:nvPr>
            <p:ph type="body" idx="17"/>
          </p:nvPr>
        </p:nvSpPr>
        <p:spPr>
          <a:xfrm>
            <a:off x="4934210" y="4255376"/>
            <a:ext cx="2217004" cy="1617933"/>
          </a:xfrm>
        </p:spPr>
        <p:txBody>
          <a:bodyPr>
            <a:norm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9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27" name="Диаграмма 3"/>
          <p:cNvSpPr>
            <a:spLocks noGrp="1"/>
          </p:cNvSpPr>
          <p:nvPr>
            <p:ph type="chart" sz="quarter" idx="19" hasCustomPrompt="1"/>
          </p:nvPr>
        </p:nvSpPr>
        <p:spPr>
          <a:xfrm>
            <a:off x="1970328" y="2145482"/>
            <a:ext cx="1497466" cy="1387015"/>
          </a:xfrm>
        </p:spPr>
        <p:txBody>
          <a:bodyPr anchor="ctr"/>
          <a:lstStyle>
            <a:lvl1pPr marL="0" indent="0" algn="ctr">
              <a:lnSpc>
                <a:spcPts val="500"/>
              </a:lnSpc>
              <a:buNone/>
              <a:defRPr lang="ru-RU" dirty="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Круговая</a:t>
            </a:r>
          </a:p>
          <a:p>
            <a:r>
              <a:rPr lang="ru-RU" dirty="0"/>
              <a:t>Диаграмма</a:t>
            </a:r>
          </a:p>
        </p:txBody>
      </p:sp>
      <p:sp>
        <p:nvSpPr>
          <p:cNvPr id="28" name="Диаграмма 3"/>
          <p:cNvSpPr>
            <a:spLocks noGrp="1"/>
          </p:cNvSpPr>
          <p:nvPr>
            <p:ph type="chart" sz="quarter" idx="20" hasCustomPrompt="1"/>
          </p:nvPr>
        </p:nvSpPr>
        <p:spPr>
          <a:xfrm>
            <a:off x="8721499" y="2141713"/>
            <a:ext cx="1497466" cy="1387015"/>
          </a:xfrm>
        </p:spPr>
        <p:txBody>
          <a:bodyPr anchor="ctr"/>
          <a:lstStyle>
            <a:lvl1pPr marL="0" indent="0" algn="ctr">
              <a:lnSpc>
                <a:spcPts val="500"/>
              </a:lnSpc>
              <a:buNone/>
              <a:defRPr lang="ru-RU" dirty="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Круговая</a:t>
            </a:r>
          </a:p>
          <a:p>
            <a:r>
              <a:rPr lang="ru-RU" dirty="0"/>
              <a:t>Диаграмма</a:t>
            </a:r>
          </a:p>
        </p:txBody>
      </p:sp>
      <p:sp>
        <p:nvSpPr>
          <p:cNvPr id="29" name="Диаграмма 3"/>
          <p:cNvSpPr>
            <a:spLocks noGrp="1"/>
          </p:cNvSpPr>
          <p:nvPr>
            <p:ph type="chart" sz="quarter" idx="21" hasCustomPrompt="1"/>
          </p:nvPr>
        </p:nvSpPr>
        <p:spPr>
          <a:xfrm>
            <a:off x="5347267" y="2141713"/>
            <a:ext cx="1497466" cy="1387015"/>
          </a:xfrm>
        </p:spPr>
        <p:txBody>
          <a:bodyPr anchor="ctr"/>
          <a:lstStyle>
            <a:lvl1pPr marL="0" indent="0" algn="ctr">
              <a:lnSpc>
                <a:spcPts val="500"/>
              </a:lnSpc>
              <a:buNone/>
              <a:defRPr lang="ru-RU" dirty="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Круговая</a:t>
            </a:r>
          </a:p>
          <a:p>
            <a:r>
              <a:rPr lang="ru-RU" dirty="0"/>
              <a:t>Диаграмма</a:t>
            </a:r>
          </a:p>
        </p:txBody>
      </p:sp>
    </p:spTree>
    <p:extLst>
      <p:ext uri="{BB962C8B-B14F-4D97-AF65-F5344CB8AC3E}">
        <p14:creationId xmlns:p14="http://schemas.microsoft.com/office/powerpoint/2010/main" val="1025430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60" userDrawn="1">
          <p15:clr>
            <a:srgbClr val="000000"/>
          </p15:clr>
        </p15:guide>
        <p15:guide id="3" orient="horz" pos="2160">
          <p15:clr>
            <a:srgbClr val="FBAE40"/>
          </p15:clr>
        </p15:guide>
        <p15:guide id="4" orient="horz" pos="731" userDrawn="1">
          <p15:clr>
            <a:srgbClr val="000000"/>
          </p15:clr>
        </p15:guide>
        <p15:guide id="5" pos="4679" userDrawn="1">
          <p15:clr>
            <a:srgbClr val="000000"/>
          </p15:clr>
        </p15:guide>
        <p15:guide id="6" orient="horz" pos="1117">
          <p15:clr>
            <a:srgbClr val="FBAE40"/>
          </p15:clr>
        </p15:guide>
        <p15:guide id="7" pos="5110" userDrawn="1">
          <p15:clr>
            <a:srgbClr val="000000"/>
          </p15:clr>
        </p15:guide>
        <p15:guide id="9" pos="3001" userDrawn="1">
          <p15:clr>
            <a:srgbClr val="000000"/>
          </p15:clr>
        </p15:guide>
        <p15:guide id="10" pos="1504" userDrawn="1">
          <p15:clr>
            <a:srgbClr val="00000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Рисунок SmartArt 2"/>
          <p:cNvSpPr>
            <a:spLocks noGrp="1"/>
          </p:cNvSpPr>
          <p:nvPr>
            <p:ph type="dgm" sz="quarter" idx="34"/>
          </p:nvPr>
        </p:nvSpPr>
        <p:spPr>
          <a:xfrm>
            <a:off x="9498954" y="2273752"/>
            <a:ext cx="1150375" cy="47678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3" name="Рисунок SmartArt 2"/>
          <p:cNvSpPr>
            <a:spLocks noGrp="1"/>
          </p:cNvSpPr>
          <p:nvPr>
            <p:ph type="dgm" sz="quarter" idx="33"/>
          </p:nvPr>
        </p:nvSpPr>
        <p:spPr>
          <a:xfrm>
            <a:off x="7853250" y="2273804"/>
            <a:ext cx="1150375" cy="47678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2" name="Рисунок SmartArt 2"/>
          <p:cNvSpPr>
            <a:spLocks noGrp="1"/>
          </p:cNvSpPr>
          <p:nvPr>
            <p:ph type="dgm" sz="quarter" idx="32"/>
          </p:nvPr>
        </p:nvSpPr>
        <p:spPr>
          <a:xfrm>
            <a:off x="6220549" y="2276475"/>
            <a:ext cx="1150375" cy="47678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1" name="Рисунок SmartArt 2"/>
          <p:cNvSpPr>
            <a:spLocks noGrp="1"/>
          </p:cNvSpPr>
          <p:nvPr>
            <p:ph type="dgm" sz="quarter" idx="31"/>
          </p:nvPr>
        </p:nvSpPr>
        <p:spPr>
          <a:xfrm>
            <a:off x="4607136" y="2273753"/>
            <a:ext cx="1150375" cy="47678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0" name="Рисунок SmartArt 2"/>
          <p:cNvSpPr>
            <a:spLocks noGrp="1"/>
          </p:cNvSpPr>
          <p:nvPr>
            <p:ph type="dgm" sz="quarter" idx="30"/>
          </p:nvPr>
        </p:nvSpPr>
        <p:spPr>
          <a:xfrm>
            <a:off x="2961063" y="2277075"/>
            <a:ext cx="1150375" cy="47678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9" name="Рисунок SmartArt 2"/>
          <p:cNvSpPr>
            <a:spLocks noGrp="1"/>
          </p:cNvSpPr>
          <p:nvPr>
            <p:ph type="dgm" sz="quarter" idx="29"/>
          </p:nvPr>
        </p:nvSpPr>
        <p:spPr>
          <a:xfrm>
            <a:off x="1332934" y="2273754"/>
            <a:ext cx="1150375" cy="47678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8" name="Рисунок SmartArt 2"/>
          <p:cNvSpPr>
            <a:spLocks noGrp="1"/>
          </p:cNvSpPr>
          <p:nvPr>
            <p:ph type="dgm" sz="quarter" idx="28"/>
          </p:nvPr>
        </p:nvSpPr>
        <p:spPr>
          <a:xfrm>
            <a:off x="9498954" y="3507689"/>
            <a:ext cx="1313509" cy="1950262"/>
          </a:xfrm>
          <a:prstGeom prst="roundRect">
            <a:avLst>
              <a:gd name="adj" fmla="val 9706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5" name="Рисунок SmartArt 2"/>
          <p:cNvSpPr>
            <a:spLocks noGrp="1"/>
          </p:cNvSpPr>
          <p:nvPr>
            <p:ph type="dgm" sz="quarter" idx="27"/>
          </p:nvPr>
        </p:nvSpPr>
        <p:spPr>
          <a:xfrm>
            <a:off x="7877945" y="3499109"/>
            <a:ext cx="1313509" cy="1950262"/>
          </a:xfrm>
          <a:prstGeom prst="roundRect">
            <a:avLst>
              <a:gd name="adj" fmla="val 9706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3" name="Рисунок SmartArt 2"/>
          <p:cNvSpPr>
            <a:spLocks noGrp="1"/>
          </p:cNvSpPr>
          <p:nvPr>
            <p:ph type="dgm" sz="quarter" idx="26"/>
          </p:nvPr>
        </p:nvSpPr>
        <p:spPr>
          <a:xfrm>
            <a:off x="6256936" y="3494481"/>
            <a:ext cx="1313509" cy="1950262"/>
          </a:xfrm>
          <a:prstGeom prst="roundRect">
            <a:avLst>
              <a:gd name="adj" fmla="val 9706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1" name="Рисунок SmartArt 2"/>
          <p:cNvSpPr>
            <a:spLocks noGrp="1"/>
          </p:cNvSpPr>
          <p:nvPr>
            <p:ph type="dgm" sz="quarter" idx="25"/>
          </p:nvPr>
        </p:nvSpPr>
        <p:spPr>
          <a:xfrm>
            <a:off x="4635927" y="3494481"/>
            <a:ext cx="1313509" cy="1950262"/>
          </a:xfrm>
          <a:prstGeom prst="roundRect">
            <a:avLst>
              <a:gd name="adj" fmla="val 9706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9" name="Рисунок SmartArt 2"/>
          <p:cNvSpPr>
            <a:spLocks noGrp="1"/>
          </p:cNvSpPr>
          <p:nvPr>
            <p:ph type="dgm" sz="quarter" idx="24"/>
          </p:nvPr>
        </p:nvSpPr>
        <p:spPr>
          <a:xfrm>
            <a:off x="3008147" y="3494481"/>
            <a:ext cx="1313509" cy="1950262"/>
          </a:xfrm>
          <a:prstGeom prst="roundRect">
            <a:avLst>
              <a:gd name="adj" fmla="val 9706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7" name="Рисунок SmartArt 2"/>
          <p:cNvSpPr>
            <a:spLocks noGrp="1"/>
          </p:cNvSpPr>
          <p:nvPr>
            <p:ph type="dgm" sz="quarter" idx="23"/>
          </p:nvPr>
        </p:nvSpPr>
        <p:spPr>
          <a:xfrm>
            <a:off x="1377596" y="3494861"/>
            <a:ext cx="1313509" cy="1950262"/>
          </a:xfrm>
          <a:prstGeom prst="roundRect">
            <a:avLst>
              <a:gd name="adj" fmla="val 9706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70975" y="637159"/>
            <a:ext cx="7861537" cy="675376"/>
          </a:xfrm>
          <a:prstGeom prst="rect">
            <a:avLst/>
          </a:prstGeom>
        </p:spPr>
        <p:txBody>
          <a:bodyPr/>
          <a:lstStyle>
            <a:lvl1pPr>
              <a:defRPr b="1" spc="-150" baseline="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581923" y="3683482"/>
            <a:ext cx="933769" cy="1572260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7" name="Текст 14"/>
          <p:cNvSpPr>
            <a:spLocks noGrp="1"/>
          </p:cNvSpPr>
          <p:nvPr>
            <p:ph type="body" sz="quarter" idx="12"/>
          </p:nvPr>
        </p:nvSpPr>
        <p:spPr>
          <a:xfrm>
            <a:off x="3206761" y="3683482"/>
            <a:ext cx="933769" cy="1572260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9" name="Текст 14"/>
          <p:cNvSpPr>
            <a:spLocks noGrp="1"/>
          </p:cNvSpPr>
          <p:nvPr>
            <p:ph type="body" sz="quarter" idx="13"/>
          </p:nvPr>
        </p:nvSpPr>
        <p:spPr>
          <a:xfrm>
            <a:off x="4831156" y="3683482"/>
            <a:ext cx="933769" cy="1572260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1" name="Текст 14"/>
          <p:cNvSpPr>
            <a:spLocks noGrp="1"/>
          </p:cNvSpPr>
          <p:nvPr>
            <p:ph type="body" sz="quarter" idx="14"/>
          </p:nvPr>
        </p:nvSpPr>
        <p:spPr>
          <a:xfrm>
            <a:off x="6449721" y="3683482"/>
            <a:ext cx="933769" cy="1572260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3" name="Текст 14"/>
          <p:cNvSpPr>
            <a:spLocks noGrp="1"/>
          </p:cNvSpPr>
          <p:nvPr>
            <p:ph type="body" sz="quarter" idx="15"/>
          </p:nvPr>
        </p:nvSpPr>
        <p:spPr>
          <a:xfrm>
            <a:off x="8074115" y="3683482"/>
            <a:ext cx="933769" cy="1572260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5" name="Текст 14"/>
          <p:cNvSpPr>
            <a:spLocks noGrp="1"/>
          </p:cNvSpPr>
          <p:nvPr>
            <p:ph type="body" sz="quarter" idx="16"/>
          </p:nvPr>
        </p:nvSpPr>
        <p:spPr>
          <a:xfrm>
            <a:off x="9705622" y="3683482"/>
            <a:ext cx="933769" cy="1572260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2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1482468" y="2420199"/>
            <a:ext cx="1163662" cy="371715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2400" b="1" spc="-6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2017</a:t>
            </a:r>
          </a:p>
        </p:txBody>
      </p:sp>
      <p:sp>
        <p:nvSpPr>
          <p:cNvPr id="73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3092547" y="2420199"/>
            <a:ext cx="1163662" cy="371715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2400" b="1" spc="-6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2018</a:t>
            </a:r>
          </a:p>
        </p:txBody>
      </p:sp>
      <p:sp>
        <p:nvSpPr>
          <p:cNvPr id="74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4741869" y="2428627"/>
            <a:ext cx="1163662" cy="371715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2400" b="1" spc="-6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2019</a:t>
            </a:r>
          </a:p>
        </p:txBody>
      </p:sp>
      <p:sp>
        <p:nvSpPr>
          <p:cNvPr id="75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6344642" y="2423186"/>
            <a:ext cx="1163662" cy="371715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2400" b="1" spc="-6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2020</a:t>
            </a:r>
          </a:p>
        </p:txBody>
      </p:sp>
      <p:sp>
        <p:nvSpPr>
          <p:cNvPr id="76" name="Текст 2"/>
          <p:cNvSpPr>
            <a:spLocks noGrp="1"/>
          </p:cNvSpPr>
          <p:nvPr>
            <p:ph type="body" idx="21" hasCustomPrompt="1"/>
          </p:nvPr>
        </p:nvSpPr>
        <p:spPr>
          <a:xfrm>
            <a:off x="7990630" y="2427254"/>
            <a:ext cx="1163662" cy="371715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2400" b="1" spc="-6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2021</a:t>
            </a:r>
          </a:p>
        </p:txBody>
      </p:sp>
      <p:sp>
        <p:nvSpPr>
          <p:cNvPr id="77" name="Текст 2"/>
          <p:cNvSpPr>
            <a:spLocks noGrp="1"/>
          </p:cNvSpPr>
          <p:nvPr>
            <p:ph type="body" idx="22" hasCustomPrompt="1"/>
          </p:nvPr>
        </p:nvSpPr>
        <p:spPr>
          <a:xfrm>
            <a:off x="9628314" y="2420199"/>
            <a:ext cx="1163662" cy="371715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2400" b="1" spc="-6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166972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1504" userDrawn="1">
          <p15:clr>
            <a:srgbClr val="000000"/>
          </p15:clr>
        </p15:guide>
        <p15:guide id="10" orient="horz" pos="731" userDrawn="1">
          <p15:clr>
            <a:srgbClr val="00000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C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SmartArt 2"/>
          <p:cNvSpPr>
            <a:spLocks noGrp="1"/>
          </p:cNvSpPr>
          <p:nvPr>
            <p:ph type="dgm" sz="quarter" idx="24"/>
          </p:nvPr>
        </p:nvSpPr>
        <p:spPr>
          <a:xfrm>
            <a:off x="6267054" y="1762288"/>
            <a:ext cx="4545409" cy="4327157"/>
          </a:xfrm>
          <a:prstGeom prst="roundRect">
            <a:avLst>
              <a:gd name="adj" fmla="val 6741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Рисунок SmartArt 2"/>
          <p:cNvSpPr>
            <a:spLocks noGrp="1"/>
          </p:cNvSpPr>
          <p:nvPr>
            <p:ph type="dgm" sz="quarter" idx="23"/>
          </p:nvPr>
        </p:nvSpPr>
        <p:spPr>
          <a:xfrm>
            <a:off x="1391571" y="1762288"/>
            <a:ext cx="4545409" cy="4327157"/>
          </a:xfrm>
          <a:prstGeom prst="roundRect">
            <a:avLst>
              <a:gd name="adj" fmla="val 6741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70975" y="637159"/>
            <a:ext cx="7861537" cy="675376"/>
          </a:xfrm>
          <a:prstGeom prst="rect">
            <a:avLst/>
          </a:prstGeom>
        </p:spPr>
        <p:txBody>
          <a:bodyPr/>
          <a:lstStyle>
            <a:lvl1pPr>
              <a:defRPr b="1" spc="-150" baseline="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2"/>
          </p:nvPr>
        </p:nvSpPr>
        <p:spPr>
          <a:xfrm>
            <a:off x="3048001" y="2270288"/>
            <a:ext cx="2442518" cy="733534"/>
          </a:xfrm>
        </p:spPr>
        <p:txBody>
          <a:bodyPr wrap="square">
            <a:spAutoFit/>
          </a:bodyPr>
          <a:lstStyle>
            <a:lvl1pPr marL="0" indent="0">
              <a:lnSpc>
                <a:spcPts val="1000"/>
              </a:lnSpc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</a:t>
            </a:r>
          </a:p>
          <a:p>
            <a:pPr lvl="0"/>
            <a:r>
              <a:rPr lang="ru-RU" dirty="0"/>
              <a:t>Заголовка</a:t>
            </a:r>
          </a:p>
          <a:p>
            <a:pPr lvl="0"/>
            <a:endParaRPr lang="ru-RU" dirty="0"/>
          </a:p>
        </p:txBody>
      </p:sp>
      <p:sp>
        <p:nvSpPr>
          <p:cNvPr id="28" name="Текст 2"/>
          <p:cNvSpPr>
            <a:spLocks noGrp="1"/>
          </p:cNvSpPr>
          <p:nvPr>
            <p:ph type="body" idx="1"/>
          </p:nvPr>
        </p:nvSpPr>
        <p:spPr>
          <a:xfrm>
            <a:off x="1639331" y="3345969"/>
            <a:ext cx="3797642" cy="2401330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8" name="Текст 14"/>
          <p:cNvSpPr>
            <a:spLocks noGrp="1"/>
          </p:cNvSpPr>
          <p:nvPr>
            <p:ph type="body" sz="quarter" idx="14"/>
          </p:nvPr>
        </p:nvSpPr>
        <p:spPr>
          <a:xfrm>
            <a:off x="7937459" y="2270288"/>
            <a:ext cx="2442518" cy="733534"/>
          </a:xfrm>
        </p:spPr>
        <p:txBody>
          <a:bodyPr wrap="square">
            <a:spAutoFit/>
          </a:bodyPr>
          <a:lstStyle>
            <a:lvl1pPr marL="0" indent="0">
              <a:lnSpc>
                <a:spcPts val="1000"/>
              </a:lnSpc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</a:t>
            </a:r>
          </a:p>
          <a:p>
            <a:pPr lvl="0"/>
            <a:r>
              <a:rPr lang="ru-RU" dirty="0"/>
              <a:t>Заголовка</a:t>
            </a:r>
          </a:p>
          <a:p>
            <a:pPr lvl="0"/>
            <a:endParaRPr lang="ru-RU" dirty="0"/>
          </a:p>
        </p:txBody>
      </p:sp>
      <p:sp>
        <p:nvSpPr>
          <p:cNvPr id="39" name="Текст 2"/>
          <p:cNvSpPr>
            <a:spLocks noGrp="1"/>
          </p:cNvSpPr>
          <p:nvPr>
            <p:ph type="body" idx="15"/>
          </p:nvPr>
        </p:nvSpPr>
        <p:spPr>
          <a:xfrm>
            <a:off x="6528789" y="3345969"/>
            <a:ext cx="3797642" cy="2401330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1" name="Рисунок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31" y="2007066"/>
            <a:ext cx="1116000" cy="1116000"/>
          </a:xfrm>
          <a:prstGeom prst="rect">
            <a:avLst/>
          </a:prstGeom>
        </p:spPr>
      </p:pic>
      <p:sp>
        <p:nvSpPr>
          <p:cNvPr id="22" name="Рисунок 37"/>
          <p:cNvSpPr>
            <a:spLocks noGrp="1"/>
          </p:cNvSpPr>
          <p:nvPr>
            <p:ph type="pic" sz="quarter" idx="58"/>
          </p:nvPr>
        </p:nvSpPr>
        <p:spPr>
          <a:xfrm>
            <a:off x="1639331" y="2001046"/>
            <a:ext cx="1116000" cy="1116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23" name="Рисунок 2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789" y="2007066"/>
            <a:ext cx="1116000" cy="1116000"/>
          </a:xfrm>
          <a:prstGeom prst="rect">
            <a:avLst/>
          </a:prstGeom>
        </p:spPr>
      </p:pic>
      <p:sp>
        <p:nvSpPr>
          <p:cNvPr id="24" name="Рисунок 37"/>
          <p:cNvSpPr>
            <a:spLocks noGrp="1"/>
          </p:cNvSpPr>
          <p:nvPr>
            <p:ph type="pic" sz="quarter" idx="59"/>
          </p:nvPr>
        </p:nvSpPr>
        <p:spPr>
          <a:xfrm>
            <a:off x="6528789" y="2001046"/>
            <a:ext cx="1116000" cy="1116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874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04" userDrawn="1">
          <p15:clr>
            <a:srgbClr val="000000"/>
          </p15:clr>
        </p15:guide>
        <p15:guide id="10" orient="horz" pos="731" userDrawn="1">
          <p15:clr>
            <a:srgbClr val="00000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, График, 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70975" y="637159"/>
            <a:ext cx="7861537" cy="675376"/>
          </a:xfrm>
          <a:prstGeom prst="rect">
            <a:avLst/>
          </a:prstGeom>
        </p:spPr>
        <p:txBody>
          <a:bodyPr/>
          <a:lstStyle>
            <a:lvl1pPr>
              <a:defRPr b="1" spc="-15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аблица 2"/>
          <p:cNvSpPr>
            <a:spLocks noGrp="1"/>
          </p:cNvSpPr>
          <p:nvPr>
            <p:ph type="tbl" sz="quarter" idx="10"/>
          </p:nvPr>
        </p:nvSpPr>
        <p:spPr>
          <a:xfrm>
            <a:off x="1379538" y="1773238"/>
            <a:ext cx="9432925" cy="4319587"/>
          </a:xfrm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122271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1504" userDrawn="1">
          <p15:clr>
            <a:srgbClr val="000000"/>
          </p15:clr>
        </p15:guide>
        <p15:guide id="10" orient="horz" pos="731" userDrawn="1">
          <p15:clr>
            <a:srgbClr val="00000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70975" y="637159"/>
            <a:ext cx="7861537" cy="675376"/>
          </a:xfrm>
          <a:prstGeom prst="rect">
            <a:avLst/>
          </a:prstGeom>
        </p:spPr>
        <p:txBody>
          <a:bodyPr/>
          <a:lstStyle>
            <a:lvl1pPr>
              <a:defRPr b="1" spc="-15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аблица 2"/>
          <p:cNvSpPr>
            <a:spLocks noGrp="1"/>
          </p:cNvSpPr>
          <p:nvPr>
            <p:ph type="tbl" sz="quarter" idx="10"/>
          </p:nvPr>
        </p:nvSpPr>
        <p:spPr>
          <a:xfrm>
            <a:off x="1379539" y="1773238"/>
            <a:ext cx="6339316" cy="4319587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8158420" y="1773238"/>
            <a:ext cx="2654044" cy="4319586"/>
          </a:xfrm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8527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4861" userDrawn="1">
          <p15:clr>
            <a:srgbClr val="000000"/>
          </p15:clr>
        </p15:guide>
        <p15:guide id="7" pos="5201" userDrawn="1">
          <p15:clr>
            <a:srgbClr val="000000"/>
          </p15:clr>
        </p15:guide>
        <p15:guide id="8" pos="1504" userDrawn="1">
          <p15:clr>
            <a:srgbClr val="FBAE40"/>
          </p15:clr>
        </p15:guide>
        <p15:guide id="10" orient="horz" pos="731" userDrawn="1">
          <p15:clr>
            <a:srgbClr val="00000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Картинка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1273123" y="3056709"/>
            <a:ext cx="4822878" cy="3216868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Номер слайда 5"/>
          <p:cNvSpPr txBox="1">
            <a:spLocks/>
          </p:cNvSpPr>
          <p:nvPr userDrawn="1"/>
        </p:nvSpPr>
        <p:spPr>
          <a:xfrm>
            <a:off x="1265582" y="62919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2445DA5-D39B-43BE-81AD-3EC586674ABF}" type="slidenum">
              <a:rPr lang="ru-RU" sz="2400" b="1" smtClean="0">
                <a:solidFill>
                  <a:srgbClr val="1E3642"/>
                </a:solidFill>
              </a:rPr>
              <a:pPr algn="l"/>
              <a:t>‹#›</a:t>
            </a:fld>
            <a:endParaRPr lang="ru-RU" sz="2400" b="1" dirty="0">
              <a:solidFill>
                <a:srgbClr val="1E3642"/>
              </a:solidFill>
            </a:endParaRP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6772275" y="0"/>
            <a:ext cx="5419725" cy="6858000"/>
          </a:xfrm>
        </p:spPr>
        <p:txBody>
          <a:bodyPr anchor="ctr"/>
          <a:lstStyle>
            <a:lvl1pPr marL="0" indent="0" algn="ctr">
              <a:buFontTx/>
              <a:buNone/>
              <a:defRPr b="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57740" y="1845238"/>
            <a:ext cx="4838260" cy="992432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b="1" spc="-15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330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 userDrawn="1">
          <p15:clr>
            <a:srgbClr val="000000"/>
          </p15:clr>
        </p15:guide>
        <p15:guide id="5" pos="4266" userDrawn="1">
          <p15:clr>
            <a:srgbClr val="00000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Картинка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2019" y="0"/>
            <a:ext cx="5419725" cy="68580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5996512" y="3056709"/>
            <a:ext cx="4815951" cy="3216868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Номер слайда 5"/>
          <p:cNvSpPr txBox="1">
            <a:spLocks/>
          </p:cNvSpPr>
          <p:nvPr userDrawn="1"/>
        </p:nvSpPr>
        <p:spPr>
          <a:xfrm>
            <a:off x="1265582" y="62919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2445DA5-D39B-43BE-81AD-3EC586674ABF}" type="slidenum">
              <a:rPr lang="ru-RU" sz="2400" b="1" smtClean="0">
                <a:solidFill>
                  <a:schemeClr val="bg1"/>
                </a:solidFill>
              </a:rPr>
              <a:pPr algn="l"/>
              <a:t>‹#›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bg1"/>
                </a:solidFill>
              </a:rPr>
              <a:t>РНКБ Банк </a:t>
            </a:r>
            <a:r>
              <a:rPr lang="en-US" sz="500" dirty="0">
                <a:solidFill>
                  <a:schemeClr val="bg1"/>
                </a:solidFill>
              </a:rPr>
              <a:t>(</a:t>
            </a:r>
            <a:r>
              <a:rPr lang="ru-RU" sz="500" dirty="0">
                <a:solidFill>
                  <a:schemeClr val="bg1"/>
                </a:solidFill>
              </a:rPr>
              <a:t>ПАО</a:t>
            </a:r>
            <a:r>
              <a:rPr lang="en-US" sz="500" dirty="0">
                <a:solidFill>
                  <a:schemeClr val="bg1"/>
                </a:solidFill>
              </a:rPr>
              <a:t>)</a:t>
            </a:r>
            <a:r>
              <a:rPr lang="ru-RU" sz="500" dirty="0">
                <a:solidFill>
                  <a:schemeClr val="bg1"/>
                </a:solidFill>
              </a:rPr>
              <a:t> 2023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5996512" y="1413536"/>
            <a:ext cx="4251659" cy="606425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err="1"/>
              <a:t>Текст+Фото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56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2886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  <p15:guide id="5" pos="4266">
          <p15:clr>
            <a:srgbClr val="FBAE40"/>
          </p15:clr>
        </p15:guide>
        <p15:guide id="6" pos="3414">
          <p15:clr>
            <a:srgbClr val="FBAE40"/>
          </p15:clr>
        </p15:guide>
        <p15:guide id="7" pos="2557">
          <p15:clr>
            <a:srgbClr val="FBAE40"/>
          </p15:clr>
        </p15:guide>
        <p15:guide id="8" pos="5123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57741" y="1845238"/>
            <a:ext cx="4161984" cy="992432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b="1" spc="-15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1273122" y="3056709"/>
            <a:ext cx="4146603" cy="3036116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Номер слайда 5"/>
          <p:cNvSpPr txBox="1">
            <a:spLocks/>
          </p:cNvSpPr>
          <p:nvPr userDrawn="1"/>
        </p:nvSpPr>
        <p:spPr>
          <a:xfrm>
            <a:off x="1265582" y="62919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2445DA5-D39B-43BE-81AD-3EC586674ABF}" type="slidenum">
              <a:rPr lang="ru-RU" sz="2400" b="1" smtClean="0">
                <a:solidFill>
                  <a:srgbClr val="1E3642"/>
                </a:solidFill>
              </a:rPr>
              <a:pPr algn="l"/>
              <a:t>‹#›</a:t>
            </a:fld>
            <a:endParaRPr lang="ru-RU" sz="2400" b="1" dirty="0">
              <a:solidFill>
                <a:srgbClr val="1E3642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959035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14" userDrawn="1">
          <p15:clr>
            <a:srgbClr val="00000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" y="0"/>
            <a:ext cx="12188298" cy="6858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51705" y="2898894"/>
            <a:ext cx="7908002" cy="2505209"/>
          </a:xfrm>
          <a:prstGeom prst="rect">
            <a:avLst/>
          </a:prstGeom>
        </p:spPr>
        <p:txBody>
          <a:bodyPr/>
          <a:lstStyle>
            <a:lvl1pPr>
              <a:lnSpc>
                <a:spcPts val="4500"/>
              </a:lnSpc>
              <a:defRPr sz="5400" b="1" spc="-150">
                <a:solidFill>
                  <a:schemeClr val="bg2"/>
                </a:solidFill>
                <a:latin typeface="Geometria" panose="020B0503020204020204" pitchFamily="34" charset="-52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0" name="Дата 3"/>
          <p:cNvSpPr txBox="1">
            <a:spLocks/>
          </p:cNvSpPr>
          <p:nvPr userDrawn="1"/>
        </p:nvSpPr>
        <p:spPr>
          <a:xfrm>
            <a:off x="1283512" y="590339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2"/>
                </a:solidFill>
              </a:rPr>
              <a:t>РНКБ Банк (ПАО)</a:t>
            </a:r>
          </a:p>
          <a:p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80996" y="763131"/>
            <a:ext cx="5883719" cy="852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Дата </a:t>
            </a:r>
          </a:p>
          <a:p>
            <a:pPr lvl="0"/>
            <a:r>
              <a:rPr lang="ru-RU" dirty="0"/>
              <a:t>Версия</a:t>
            </a:r>
          </a:p>
        </p:txBody>
      </p:sp>
    </p:spTree>
    <p:extLst>
      <p:ext uri="{BB962C8B-B14F-4D97-AF65-F5344CB8AC3E}">
        <p14:creationId xmlns:p14="http://schemas.microsoft.com/office/powerpoint/2010/main" val="3633572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38">
          <p15:clr>
            <a:srgbClr val="000000"/>
          </p15:clr>
        </p15:guide>
        <p15:guide id="2" pos="869">
          <p15:clr>
            <a:srgbClr val="000000"/>
          </p15:clr>
        </p15:guide>
        <p15:guide id="3" orient="horz" pos="595">
          <p15:clr>
            <a:srgbClr val="00000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Фото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7"/>
          <p:cNvSpPr>
            <a:spLocks noGrp="1"/>
          </p:cNvSpPr>
          <p:nvPr>
            <p:ph type="pic" sz="quarter" idx="13"/>
          </p:nvPr>
        </p:nvSpPr>
        <p:spPr>
          <a:xfrm>
            <a:off x="-509" y="0"/>
            <a:ext cx="4805795" cy="6858000"/>
          </a:xfrm>
        </p:spPr>
        <p:txBody>
          <a:bodyPr anchor="ctr"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7680325" y="4329112"/>
            <a:ext cx="4511675" cy="252888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5422900" y="4329113"/>
            <a:ext cx="1792083" cy="134951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/>
          </p:nvPr>
        </p:nvSpPr>
        <p:spPr>
          <a:xfrm>
            <a:off x="5422901" y="765174"/>
            <a:ext cx="4973402" cy="29876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9A0FE1-1859-4622-B0EA-F42D3317B336}"/>
              </a:ext>
            </a:extLst>
          </p:cNvPr>
          <p:cNvSpPr txBox="1"/>
          <p:nvPr userDrawn="1"/>
        </p:nvSpPr>
        <p:spPr>
          <a:xfrm>
            <a:off x="1265021" y="6329819"/>
            <a:ext cx="69244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b="1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21" y="707265"/>
            <a:ext cx="717030" cy="44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7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024" userDrawn="1">
          <p15:clr>
            <a:srgbClr val="000000"/>
          </p15:clr>
        </p15:guide>
        <p15:guide id="3" orient="horz" pos="2364" userDrawn="1">
          <p15:clr>
            <a:srgbClr val="000000"/>
          </p15:clr>
        </p15:guide>
        <p15:guide id="5" pos="4543" userDrawn="1">
          <p15:clr>
            <a:srgbClr val="000000"/>
          </p15:clr>
        </p15:guide>
        <p15:guide id="7" pos="5760">
          <p15:clr>
            <a:srgbClr val="FBAE40"/>
          </p15:clr>
        </p15:guide>
        <p15:guide id="9" pos="3416" userDrawn="1">
          <p15:clr>
            <a:srgbClr val="000000"/>
          </p15:clr>
        </p15:guide>
        <p15:guide id="10" pos="4838" userDrawn="1">
          <p15:clr>
            <a:srgbClr val="000000"/>
          </p15:clr>
        </p15:guide>
        <p15:guide id="11" orient="horz" pos="2727" userDrawn="1">
          <p15:clr>
            <a:srgbClr val="00000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Фото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sp>
        <p:nvSpPr>
          <p:cNvPr id="3" name="Рисунок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22900" cy="3429000"/>
          </a:xfrm>
        </p:spPr>
        <p:txBody>
          <a:bodyPr anchor="ctr"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Рисунок 7"/>
          <p:cNvSpPr>
            <a:spLocks noGrp="1"/>
          </p:cNvSpPr>
          <p:nvPr>
            <p:ph type="pic" sz="quarter" idx="14"/>
          </p:nvPr>
        </p:nvSpPr>
        <p:spPr>
          <a:xfrm>
            <a:off x="0" y="4078705"/>
            <a:ext cx="5422900" cy="2014120"/>
          </a:xfrm>
        </p:spPr>
        <p:txBody>
          <a:bodyPr anchor="ctr"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5"/>
          </p:nvPr>
        </p:nvSpPr>
        <p:spPr>
          <a:xfrm>
            <a:off x="6765924" y="3429000"/>
            <a:ext cx="5426075" cy="3429000"/>
          </a:xfrm>
        </p:spPr>
        <p:txBody>
          <a:bodyPr anchor="ctr"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6"/>
          </p:nvPr>
        </p:nvSpPr>
        <p:spPr>
          <a:xfrm>
            <a:off x="6762750" y="765175"/>
            <a:ext cx="1350546" cy="2051050"/>
          </a:xfrm>
        </p:spPr>
        <p:txBody>
          <a:bodyPr anchor="ctr"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/>
          </p:nvPr>
        </p:nvSpPr>
        <p:spPr>
          <a:xfrm>
            <a:off x="9144000" y="0"/>
            <a:ext cx="3048000" cy="2816225"/>
          </a:xfrm>
        </p:spPr>
        <p:txBody>
          <a:bodyPr anchor="ctr"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21" y="707265"/>
            <a:ext cx="717030" cy="44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98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110" userDrawn="1">
          <p15:clr>
            <a:srgbClr val="000000"/>
          </p15:clr>
        </p15:guide>
        <p15:guide id="3" orient="horz" pos="2160" userDrawn="1">
          <p15:clr>
            <a:srgbClr val="000000"/>
          </p15:clr>
        </p15:guide>
        <p15:guide id="4" orient="horz" pos="1774" userDrawn="1">
          <p15:clr>
            <a:srgbClr val="000000"/>
          </p15:clr>
        </p15:guide>
        <p15:guide id="5" pos="4262" userDrawn="1">
          <p15:clr>
            <a:srgbClr val="000000"/>
          </p15:clr>
        </p15:guide>
        <p15:guide id="7" pos="5760" userDrawn="1">
          <p15:clr>
            <a:srgbClr val="000000"/>
          </p15:clr>
        </p15:guide>
        <p15:guide id="9" pos="3416" userDrawn="1">
          <p15:clr>
            <a:srgbClr val="00000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Контакт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57741" y="2311128"/>
            <a:ext cx="3763588" cy="992432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b="1" spc="-15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1273123" y="3522599"/>
            <a:ext cx="3731782" cy="1169302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Номер слайда 5"/>
          <p:cNvSpPr txBox="1">
            <a:spLocks/>
          </p:cNvSpPr>
          <p:nvPr userDrawn="1"/>
        </p:nvSpPr>
        <p:spPr>
          <a:xfrm>
            <a:off x="1265582" y="62919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2445DA5-D39B-43BE-81AD-3EC586674ABF}" type="slidenum">
              <a:rPr lang="ru-RU" sz="2400" b="1" smtClean="0">
                <a:solidFill>
                  <a:schemeClr val="bg1"/>
                </a:solidFill>
              </a:rPr>
              <a:pPr algn="l"/>
              <a:t>‹#›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bg1"/>
                </a:solidFill>
              </a:rPr>
              <a:t>РНКБ Банк </a:t>
            </a:r>
            <a:r>
              <a:rPr lang="en-US" sz="500" dirty="0">
                <a:solidFill>
                  <a:schemeClr val="bg1"/>
                </a:solidFill>
              </a:rPr>
              <a:t>(</a:t>
            </a:r>
            <a:r>
              <a:rPr lang="ru-RU" sz="500" dirty="0">
                <a:solidFill>
                  <a:schemeClr val="bg1"/>
                </a:solidFill>
              </a:rPr>
              <a:t>ПАО</a:t>
            </a:r>
            <a:r>
              <a:rPr lang="en-US" sz="500" dirty="0">
                <a:solidFill>
                  <a:schemeClr val="bg1"/>
                </a:solidFill>
              </a:rPr>
              <a:t>)</a:t>
            </a:r>
            <a:r>
              <a:rPr lang="ru-RU" sz="500" dirty="0">
                <a:solidFill>
                  <a:schemeClr val="bg1"/>
                </a:solidFill>
              </a:rPr>
              <a:t> 2024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64" y="1598517"/>
            <a:ext cx="684000" cy="68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64" y="3461148"/>
            <a:ext cx="684000" cy="684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64" y="2533165"/>
            <a:ext cx="684000" cy="684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671" y="4334929"/>
            <a:ext cx="684000" cy="68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09" y="703459"/>
            <a:ext cx="747973" cy="473963"/>
          </a:xfrm>
          <a:prstGeom prst="rect">
            <a:avLst/>
          </a:prstGeom>
        </p:spPr>
      </p:pic>
      <p:sp>
        <p:nvSpPr>
          <p:cNvPr id="20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7173844" y="1675156"/>
            <a:ext cx="3638620" cy="286084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Email</a:t>
            </a:r>
          </a:p>
          <a:p>
            <a:pPr lvl="0"/>
            <a:endParaRPr lang="ru-RU" dirty="0"/>
          </a:p>
        </p:txBody>
      </p:sp>
      <p:sp>
        <p:nvSpPr>
          <p:cNvPr id="21" name="Текст 2"/>
          <p:cNvSpPr>
            <a:spLocks noGrp="1"/>
          </p:cNvSpPr>
          <p:nvPr>
            <p:ph type="body" idx="11" hasCustomPrompt="1"/>
          </p:nvPr>
        </p:nvSpPr>
        <p:spPr>
          <a:xfrm>
            <a:off x="7173844" y="1961240"/>
            <a:ext cx="3638620" cy="31523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600" b="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Email</a:t>
            </a:r>
          </a:p>
          <a:p>
            <a:pPr lvl="0"/>
            <a:endParaRPr lang="ru-RU" dirty="0"/>
          </a:p>
        </p:txBody>
      </p:sp>
      <p:sp>
        <p:nvSpPr>
          <p:cNvPr id="22" name="Текст 2"/>
          <p:cNvSpPr>
            <a:spLocks noGrp="1"/>
          </p:cNvSpPr>
          <p:nvPr>
            <p:ph type="body" idx="12" hasCustomPrompt="1"/>
          </p:nvPr>
        </p:nvSpPr>
        <p:spPr>
          <a:xfrm>
            <a:off x="7190269" y="2603692"/>
            <a:ext cx="3638620" cy="32800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Телефон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23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7190269" y="2889776"/>
            <a:ext cx="3638620" cy="298592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600" b="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Телефон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24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7173844" y="3531343"/>
            <a:ext cx="3638620" cy="34282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Сайт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25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7173844" y="3817427"/>
            <a:ext cx="3638620" cy="29737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600" b="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Сайт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26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7179319" y="4453838"/>
            <a:ext cx="3638620" cy="318688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Адрес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27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7179319" y="4739922"/>
            <a:ext cx="3638620" cy="371642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600" b="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Адрес</a:t>
            </a:r>
            <a:endParaRPr lang="en-US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0661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7" userDrawn="1">
          <p15:clr>
            <a:srgbClr val="FBAE40"/>
          </p15:clr>
        </p15:guide>
        <p15:guide id="7" pos="2557">
          <p15:clr>
            <a:srgbClr val="FBAE40"/>
          </p15:clr>
        </p15:guide>
        <p15:guide id="8" pos="4588" userDrawn="1">
          <p15:clr>
            <a:srgbClr val="00000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" y="0"/>
            <a:ext cx="12188298" cy="6858000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6978" y="2033425"/>
            <a:ext cx="2679700" cy="1152525"/>
          </a:xfrm>
        </p:spPr>
        <p:txBody>
          <a:bodyPr>
            <a:noAutofit/>
          </a:bodyPr>
          <a:lstStyle>
            <a:lvl1pPr marL="0" indent="0">
              <a:buNone/>
              <a:defRPr sz="12400" b="1" baseline="0">
                <a:solidFill>
                  <a:srgbClr val="1E3642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1252538" y="4156153"/>
            <a:ext cx="9432925" cy="1320482"/>
          </a:xfrm>
        </p:spPr>
        <p:txBody>
          <a:bodyPr>
            <a:norm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4400" b="1" spc="-150" baseline="0">
                <a:solidFill>
                  <a:srgbClr val="1E3642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</a:t>
            </a:r>
          </a:p>
          <a:p>
            <a:pPr lvl="0"/>
            <a:r>
              <a:rPr lang="ru-RU" dirty="0"/>
              <a:t>название</a:t>
            </a:r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258365" y="709782"/>
            <a:ext cx="720170" cy="453614"/>
            <a:chOff x="790" y="446"/>
            <a:chExt cx="462" cy="29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90" y="446"/>
              <a:ext cx="46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790" y="610"/>
              <a:ext cx="462" cy="127"/>
            </a:xfrm>
            <a:custGeom>
              <a:avLst/>
              <a:gdLst>
                <a:gd name="T0" fmla="*/ 422 w 462"/>
                <a:gd name="T1" fmla="*/ 127 h 127"/>
                <a:gd name="T2" fmla="*/ 0 w 462"/>
                <a:gd name="T3" fmla="*/ 127 h 127"/>
                <a:gd name="T4" fmla="*/ 38 w 462"/>
                <a:gd name="T5" fmla="*/ 0 h 127"/>
                <a:gd name="T6" fmla="*/ 462 w 462"/>
                <a:gd name="T7" fmla="*/ 0 h 127"/>
                <a:gd name="T8" fmla="*/ 422 w 462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127">
                  <a:moveTo>
                    <a:pt x="422" y="127"/>
                  </a:moveTo>
                  <a:lnTo>
                    <a:pt x="0" y="127"/>
                  </a:lnTo>
                  <a:lnTo>
                    <a:pt x="38" y="0"/>
                  </a:lnTo>
                  <a:lnTo>
                    <a:pt x="462" y="0"/>
                  </a:lnTo>
                  <a:lnTo>
                    <a:pt x="422" y="127"/>
                  </a:lnTo>
                  <a:close/>
                </a:path>
              </a:pathLst>
            </a:custGeom>
            <a:solidFill>
              <a:srgbClr val="00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971" y="483"/>
              <a:ext cx="87" cy="79"/>
            </a:xfrm>
            <a:custGeom>
              <a:avLst/>
              <a:gdLst>
                <a:gd name="T0" fmla="*/ 0 w 87"/>
                <a:gd name="T1" fmla="*/ 79 h 79"/>
                <a:gd name="T2" fmla="*/ 0 w 87"/>
                <a:gd name="T3" fmla="*/ 0 h 79"/>
                <a:gd name="T4" fmla="*/ 35 w 87"/>
                <a:gd name="T5" fmla="*/ 0 h 79"/>
                <a:gd name="T6" fmla="*/ 35 w 87"/>
                <a:gd name="T7" fmla="*/ 27 h 79"/>
                <a:gd name="T8" fmla="*/ 52 w 87"/>
                <a:gd name="T9" fmla="*/ 27 h 79"/>
                <a:gd name="T10" fmla="*/ 52 w 87"/>
                <a:gd name="T11" fmla="*/ 0 h 79"/>
                <a:gd name="T12" fmla="*/ 87 w 87"/>
                <a:gd name="T13" fmla="*/ 0 h 79"/>
                <a:gd name="T14" fmla="*/ 87 w 87"/>
                <a:gd name="T15" fmla="*/ 79 h 79"/>
                <a:gd name="T16" fmla="*/ 52 w 87"/>
                <a:gd name="T17" fmla="*/ 79 h 79"/>
                <a:gd name="T18" fmla="*/ 52 w 87"/>
                <a:gd name="T19" fmla="*/ 53 h 79"/>
                <a:gd name="T20" fmla="*/ 35 w 87"/>
                <a:gd name="T21" fmla="*/ 53 h 79"/>
                <a:gd name="T22" fmla="*/ 35 w 87"/>
                <a:gd name="T23" fmla="*/ 79 h 79"/>
                <a:gd name="T24" fmla="*/ 0 w 87"/>
                <a:gd name="T2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79">
                  <a:moveTo>
                    <a:pt x="0" y="79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27"/>
                  </a:lnTo>
                  <a:lnTo>
                    <a:pt x="52" y="27"/>
                  </a:lnTo>
                  <a:lnTo>
                    <a:pt x="52" y="0"/>
                  </a:lnTo>
                  <a:lnTo>
                    <a:pt x="87" y="0"/>
                  </a:lnTo>
                  <a:lnTo>
                    <a:pt x="87" y="79"/>
                  </a:lnTo>
                  <a:lnTo>
                    <a:pt x="52" y="79"/>
                  </a:lnTo>
                  <a:lnTo>
                    <a:pt x="52" y="53"/>
                  </a:lnTo>
                  <a:lnTo>
                    <a:pt x="35" y="53"/>
                  </a:lnTo>
                  <a:lnTo>
                    <a:pt x="35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072" y="483"/>
              <a:ext cx="88" cy="79"/>
            </a:xfrm>
            <a:custGeom>
              <a:avLst/>
              <a:gdLst>
                <a:gd name="T0" fmla="*/ 71 w 88"/>
                <a:gd name="T1" fmla="*/ 35 h 79"/>
                <a:gd name="T2" fmla="*/ 85 w 88"/>
                <a:gd name="T3" fmla="*/ 0 h 79"/>
                <a:gd name="T4" fmla="*/ 52 w 88"/>
                <a:gd name="T5" fmla="*/ 0 h 79"/>
                <a:gd name="T6" fmla="*/ 41 w 88"/>
                <a:gd name="T7" fmla="*/ 27 h 79"/>
                <a:gd name="T8" fmla="*/ 35 w 88"/>
                <a:gd name="T9" fmla="*/ 27 h 79"/>
                <a:gd name="T10" fmla="*/ 35 w 88"/>
                <a:gd name="T11" fmla="*/ 0 h 79"/>
                <a:gd name="T12" fmla="*/ 0 w 88"/>
                <a:gd name="T13" fmla="*/ 0 h 79"/>
                <a:gd name="T14" fmla="*/ 0 w 88"/>
                <a:gd name="T15" fmla="*/ 79 h 79"/>
                <a:gd name="T16" fmla="*/ 35 w 88"/>
                <a:gd name="T17" fmla="*/ 79 h 79"/>
                <a:gd name="T18" fmla="*/ 35 w 88"/>
                <a:gd name="T19" fmla="*/ 53 h 79"/>
                <a:gd name="T20" fmla="*/ 42 w 88"/>
                <a:gd name="T21" fmla="*/ 53 h 79"/>
                <a:gd name="T22" fmla="*/ 53 w 88"/>
                <a:gd name="T23" fmla="*/ 79 h 79"/>
                <a:gd name="T24" fmla="*/ 88 w 88"/>
                <a:gd name="T25" fmla="*/ 79 h 79"/>
                <a:gd name="T26" fmla="*/ 71 w 88"/>
                <a:gd name="T27" fmla="*/ 3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9">
                  <a:moveTo>
                    <a:pt x="71" y="35"/>
                  </a:moveTo>
                  <a:lnTo>
                    <a:pt x="85" y="0"/>
                  </a:lnTo>
                  <a:lnTo>
                    <a:pt x="52" y="0"/>
                  </a:lnTo>
                  <a:lnTo>
                    <a:pt x="41" y="27"/>
                  </a:lnTo>
                  <a:lnTo>
                    <a:pt x="35" y="27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79"/>
                  </a:lnTo>
                  <a:lnTo>
                    <a:pt x="35" y="79"/>
                  </a:lnTo>
                  <a:lnTo>
                    <a:pt x="35" y="53"/>
                  </a:lnTo>
                  <a:lnTo>
                    <a:pt x="42" y="53"/>
                  </a:lnTo>
                  <a:lnTo>
                    <a:pt x="53" y="79"/>
                  </a:lnTo>
                  <a:lnTo>
                    <a:pt x="88" y="79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1163" y="446"/>
              <a:ext cx="89" cy="119"/>
            </a:xfrm>
            <a:custGeom>
              <a:avLst/>
              <a:gdLst>
                <a:gd name="T0" fmla="*/ 37 w 58"/>
                <a:gd name="T1" fmla="*/ 30 h 78"/>
                <a:gd name="T2" fmla="*/ 22 w 58"/>
                <a:gd name="T3" fmla="*/ 36 h 78"/>
                <a:gd name="T4" fmla="*/ 30 w 58"/>
                <a:gd name="T5" fmla="*/ 25 h 78"/>
                <a:gd name="T6" fmla="*/ 53 w 58"/>
                <a:gd name="T7" fmla="*/ 19 h 78"/>
                <a:gd name="T8" fmla="*/ 53 w 58"/>
                <a:gd name="T9" fmla="*/ 0 h 78"/>
                <a:gd name="T10" fmla="*/ 37 w 58"/>
                <a:gd name="T11" fmla="*/ 3 h 78"/>
                <a:gd name="T12" fmla="*/ 16 w 58"/>
                <a:gd name="T13" fmla="*/ 11 h 78"/>
                <a:gd name="T14" fmla="*/ 0 w 58"/>
                <a:gd name="T15" fmla="*/ 45 h 78"/>
                <a:gd name="T16" fmla="*/ 30 w 58"/>
                <a:gd name="T17" fmla="*/ 78 h 78"/>
                <a:gd name="T18" fmla="*/ 58 w 58"/>
                <a:gd name="T19" fmla="*/ 54 h 78"/>
                <a:gd name="T20" fmla="*/ 37 w 58"/>
                <a:gd name="T21" fmla="*/ 30 h 78"/>
                <a:gd name="T22" fmla="*/ 29 w 58"/>
                <a:gd name="T23" fmla="*/ 60 h 78"/>
                <a:gd name="T24" fmla="*/ 22 w 58"/>
                <a:gd name="T25" fmla="*/ 53 h 78"/>
                <a:gd name="T26" fmla="*/ 29 w 58"/>
                <a:gd name="T27" fmla="*/ 45 h 78"/>
                <a:gd name="T28" fmla="*/ 35 w 58"/>
                <a:gd name="T29" fmla="*/ 53 h 78"/>
                <a:gd name="T30" fmla="*/ 29 w 58"/>
                <a:gd name="T31" fmla="*/ 6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78">
                  <a:moveTo>
                    <a:pt x="37" y="30"/>
                  </a:moveTo>
                  <a:cubicBezTo>
                    <a:pt x="30" y="30"/>
                    <a:pt x="25" y="33"/>
                    <a:pt x="22" y="36"/>
                  </a:cubicBezTo>
                  <a:cubicBezTo>
                    <a:pt x="22" y="32"/>
                    <a:pt x="25" y="27"/>
                    <a:pt x="30" y="25"/>
                  </a:cubicBezTo>
                  <a:cubicBezTo>
                    <a:pt x="38" y="22"/>
                    <a:pt x="46" y="24"/>
                    <a:pt x="53" y="19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47" y="2"/>
                    <a:pt x="37" y="3"/>
                  </a:cubicBezTo>
                  <a:cubicBezTo>
                    <a:pt x="31" y="4"/>
                    <a:pt x="23" y="6"/>
                    <a:pt x="16" y="11"/>
                  </a:cubicBezTo>
                  <a:cubicBezTo>
                    <a:pt x="6" y="16"/>
                    <a:pt x="0" y="26"/>
                    <a:pt x="0" y="45"/>
                  </a:cubicBezTo>
                  <a:cubicBezTo>
                    <a:pt x="0" y="71"/>
                    <a:pt x="14" y="78"/>
                    <a:pt x="30" y="78"/>
                  </a:cubicBezTo>
                  <a:cubicBezTo>
                    <a:pt x="44" y="78"/>
                    <a:pt x="58" y="70"/>
                    <a:pt x="58" y="54"/>
                  </a:cubicBezTo>
                  <a:cubicBezTo>
                    <a:pt x="58" y="38"/>
                    <a:pt x="48" y="30"/>
                    <a:pt x="37" y="30"/>
                  </a:cubicBezTo>
                  <a:moveTo>
                    <a:pt x="29" y="60"/>
                  </a:moveTo>
                  <a:cubicBezTo>
                    <a:pt x="23" y="60"/>
                    <a:pt x="22" y="56"/>
                    <a:pt x="22" y="53"/>
                  </a:cubicBezTo>
                  <a:cubicBezTo>
                    <a:pt x="22" y="49"/>
                    <a:pt x="23" y="45"/>
                    <a:pt x="29" y="45"/>
                  </a:cubicBezTo>
                  <a:cubicBezTo>
                    <a:pt x="34" y="45"/>
                    <a:pt x="35" y="49"/>
                    <a:pt x="35" y="53"/>
                  </a:cubicBezTo>
                  <a:cubicBezTo>
                    <a:pt x="35" y="56"/>
                    <a:pt x="34" y="60"/>
                    <a:pt x="29" y="60"/>
                  </a:cubicBezTo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868" y="481"/>
              <a:ext cx="93" cy="114"/>
            </a:xfrm>
            <a:custGeom>
              <a:avLst/>
              <a:gdLst>
                <a:gd name="T0" fmla="*/ 61 w 61"/>
                <a:gd name="T1" fmla="*/ 27 h 74"/>
                <a:gd name="T2" fmla="*/ 42 w 61"/>
                <a:gd name="T3" fmla="*/ 0 h 74"/>
                <a:gd name="T4" fmla="*/ 41 w 61"/>
                <a:gd name="T5" fmla="*/ 0 h 74"/>
                <a:gd name="T6" fmla="*/ 39 w 61"/>
                <a:gd name="T7" fmla="*/ 0 h 74"/>
                <a:gd name="T8" fmla="*/ 37 w 61"/>
                <a:gd name="T9" fmla="*/ 0 h 74"/>
                <a:gd name="T10" fmla="*/ 37 w 61"/>
                <a:gd name="T11" fmla="*/ 0 h 74"/>
                <a:gd name="T12" fmla="*/ 36 w 61"/>
                <a:gd name="T13" fmla="*/ 0 h 74"/>
                <a:gd name="T14" fmla="*/ 36 w 61"/>
                <a:gd name="T15" fmla="*/ 0 h 74"/>
                <a:gd name="T16" fmla="*/ 25 w 61"/>
                <a:gd name="T17" fmla="*/ 3 h 74"/>
                <a:gd name="T18" fmla="*/ 20 w 61"/>
                <a:gd name="T19" fmla="*/ 8 h 74"/>
                <a:gd name="T20" fmla="*/ 20 w 61"/>
                <a:gd name="T21" fmla="*/ 8 h 74"/>
                <a:gd name="T22" fmla="*/ 18 w 61"/>
                <a:gd name="T23" fmla="*/ 1 h 74"/>
                <a:gd name="T24" fmla="*/ 0 w 61"/>
                <a:gd name="T25" fmla="*/ 1 h 74"/>
                <a:gd name="T26" fmla="*/ 0 w 61"/>
                <a:gd name="T27" fmla="*/ 74 h 74"/>
                <a:gd name="T28" fmla="*/ 23 w 61"/>
                <a:gd name="T29" fmla="*/ 74 h 74"/>
                <a:gd name="T30" fmla="*/ 23 w 61"/>
                <a:gd name="T31" fmla="*/ 50 h 74"/>
                <a:gd name="T32" fmla="*/ 23 w 61"/>
                <a:gd name="T33" fmla="*/ 50 h 74"/>
                <a:gd name="T34" fmla="*/ 29 w 61"/>
                <a:gd name="T35" fmla="*/ 54 h 74"/>
                <a:gd name="T36" fmla="*/ 37 w 61"/>
                <a:gd name="T37" fmla="*/ 55 h 74"/>
                <a:gd name="T38" fmla="*/ 61 w 61"/>
                <a:gd name="T39" fmla="*/ 27 h 74"/>
                <a:gd name="T40" fmla="*/ 30 w 61"/>
                <a:gd name="T41" fmla="*/ 37 h 74"/>
                <a:gd name="T42" fmla="*/ 23 w 61"/>
                <a:gd name="T43" fmla="*/ 33 h 74"/>
                <a:gd name="T44" fmla="*/ 23 w 61"/>
                <a:gd name="T45" fmla="*/ 22 h 74"/>
                <a:gd name="T46" fmla="*/ 30 w 61"/>
                <a:gd name="T47" fmla="*/ 18 h 74"/>
                <a:gd name="T48" fmla="*/ 38 w 61"/>
                <a:gd name="T49" fmla="*/ 27 h 74"/>
                <a:gd name="T50" fmla="*/ 37 w 61"/>
                <a:gd name="T51" fmla="*/ 29 h 74"/>
                <a:gd name="T52" fmla="*/ 30 w 61"/>
                <a:gd name="T53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" h="74">
                  <a:moveTo>
                    <a:pt x="61" y="27"/>
                  </a:moveTo>
                  <a:cubicBezTo>
                    <a:pt x="61" y="15"/>
                    <a:pt x="55" y="2"/>
                    <a:pt x="42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2" y="0"/>
                    <a:pt x="28" y="1"/>
                    <a:pt x="25" y="3"/>
                  </a:cubicBezTo>
                  <a:cubicBezTo>
                    <a:pt x="23" y="4"/>
                    <a:pt x="22" y="6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52"/>
                    <a:pt x="27" y="53"/>
                    <a:pt x="29" y="54"/>
                  </a:cubicBezTo>
                  <a:cubicBezTo>
                    <a:pt x="31" y="55"/>
                    <a:pt x="34" y="55"/>
                    <a:pt x="37" y="55"/>
                  </a:cubicBezTo>
                  <a:cubicBezTo>
                    <a:pt x="54" y="55"/>
                    <a:pt x="61" y="42"/>
                    <a:pt x="61" y="27"/>
                  </a:cubicBezTo>
                  <a:moveTo>
                    <a:pt x="30" y="37"/>
                  </a:moveTo>
                  <a:cubicBezTo>
                    <a:pt x="27" y="37"/>
                    <a:pt x="24" y="35"/>
                    <a:pt x="23" y="3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0"/>
                    <a:pt x="27" y="18"/>
                    <a:pt x="30" y="18"/>
                  </a:cubicBezTo>
                  <a:cubicBezTo>
                    <a:pt x="35" y="18"/>
                    <a:pt x="38" y="23"/>
                    <a:pt x="38" y="27"/>
                  </a:cubicBezTo>
                  <a:cubicBezTo>
                    <a:pt x="38" y="28"/>
                    <a:pt x="37" y="28"/>
                    <a:pt x="37" y="29"/>
                  </a:cubicBezTo>
                  <a:cubicBezTo>
                    <a:pt x="37" y="33"/>
                    <a:pt x="34" y="37"/>
                    <a:pt x="30" y="37"/>
                  </a:cubicBezTo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70288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886">
          <p15:clr>
            <a:srgbClr val="000000"/>
          </p15:clr>
        </p15:guide>
        <p15:guide id="3" orient="horz" pos="2160">
          <p15:clr>
            <a:srgbClr val="00000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" y="0"/>
            <a:ext cx="12188298" cy="6858000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6978" y="2033425"/>
            <a:ext cx="2679700" cy="1152525"/>
          </a:xfrm>
        </p:spPr>
        <p:txBody>
          <a:bodyPr>
            <a:noAutofit/>
          </a:bodyPr>
          <a:lstStyle>
            <a:lvl1pPr marL="0" indent="0">
              <a:buNone/>
              <a:defRPr sz="12400" b="1" baseline="0">
                <a:solidFill>
                  <a:srgbClr val="1E3642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1252538" y="4156153"/>
            <a:ext cx="9432925" cy="1320482"/>
          </a:xfrm>
        </p:spPr>
        <p:txBody>
          <a:bodyPr>
            <a:norm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4400" b="1" spc="-150" baseline="0">
                <a:solidFill>
                  <a:srgbClr val="1E3642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</a:t>
            </a:r>
          </a:p>
          <a:p>
            <a:pPr lvl="0"/>
            <a:r>
              <a:rPr lang="ru-RU" dirty="0"/>
              <a:t>название</a:t>
            </a:r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258365" y="709782"/>
            <a:ext cx="720170" cy="453614"/>
            <a:chOff x="790" y="446"/>
            <a:chExt cx="462" cy="29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90" y="446"/>
              <a:ext cx="46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790" y="610"/>
              <a:ext cx="462" cy="127"/>
            </a:xfrm>
            <a:custGeom>
              <a:avLst/>
              <a:gdLst>
                <a:gd name="T0" fmla="*/ 422 w 462"/>
                <a:gd name="T1" fmla="*/ 127 h 127"/>
                <a:gd name="T2" fmla="*/ 0 w 462"/>
                <a:gd name="T3" fmla="*/ 127 h 127"/>
                <a:gd name="T4" fmla="*/ 38 w 462"/>
                <a:gd name="T5" fmla="*/ 0 h 127"/>
                <a:gd name="T6" fmla="*/ 462 w 462"/>
                <a:gd name="T7" fmla="*/ 0 h 127"/>
                <a:gd name="T8" fmla="*/ 422 w 462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127">
                  <a:moveTo>
                    <a:pt x="422" y="127"/>
                  </a:moveTo>
                  <a:lnTo>
                    <a:pt x="0" y="127"/>
                  </a:lnTo>
                  <a:lnTo>
                    <a:pt x="38" y="0"/>
                  </a:lnTo>
                  <a:lnTo>
                    <a:pt x="462" y="0"/>
                  </a:lnTo>
                  <a:lnTo>
                    <a:pt x="422" y="127"/>
                  </a:lnTo>
                  <a:close/>
                </a:path>
              </a:pathLst>
            </a:custGeom>
            <a:solidFill>
              <a:srgbClr val="00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971" y="483"/>
              <a:ext cx="87" cy="79"/>
            </a:xfrm>
            <a:custGeom>
              <a:avLst/>
              <a:gdLst>
                <a:gd name="T0" fmla="*/ 0 w 87"/>
                <a:gd name="T1" fmla="*/ 79 h 79"/>
                <a:gd name="T2" fmla="*/ 0 w 87"/>
                <a:gd name="T3" fmla="*/ 0 h 79"/>
                <a:gd name="T4" fmla="*/ 35 w 87"/>
                <a:gd name="T5" fmla="*/ 0 h 79"/>
                <a:gd name="T6" fmla="*/ 35 w 87"/>
                <a:gd name="T7" fmla="*/ 27 h 79"/>
                <a:gd name="T8" fmla="*/ 52 w 87"/>
                <a:gd name="T9" fmla="*/ 27 h 79"/>
                <a:gd name="T10" fmla="*/ 52 w 87"/>
                <a:gd name="T11" fmla="*/ 0 h 79"/>
                <a:gd name="T12" fmla="*/ 87 w 87"/>
                <a:gd name="T13" fmla="*/ 0 h 79"/>
                <a:gd name="T14" fmla="*/ 87 w 87"/>
                <a:gd name="T15" fmla="*/ 79 h 79"/>
                <a:gd name="T16" fmla="*/ 52 w 87"/>
                <a:gd name="T17" fmla="*/ 79 h 79"/>
                <a:gd name="T18" fmla="*/ 52 w 87"/>
                <a:gd name="T19" fmla="*/ 53 h 79"/>
                <a:gd name="T20" fmla="*/ 35 w 87"/>
                <a:gd name="T21" fmla="*/ 53 h 79"/>
                <a:gd name="T22" fmla="*/ 35 w 87"/>
                <a:gd name="T23" fmla="*/ 79 h 79"/>
                <a:gd name="T24" fmla="*/ 0 w 87"/>
                <a:gd name="T2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79">
                  <a:moveTo>
                    <a:pt x="0" y="79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27"/>
                  </a:lnTo>
                  <a:lnTo>
                    <a:pt x="52" y="27"/>
                  </a:lnTo>
                  <a:lnTo>
                    <a:pt x="52" y="0"/>
                  </a:lnTo>
                  <a:lnTo>
                    <a:pt x="87" y="0"/>
                  </a:lnTo>
                  <a:lnTo>
                    <a:pt x="87" y="79"/>
                  </a:lnTo>
                  <a:lnTo>
                    <a:pt x="52" y="79"/>
                  </a:lnTo>
                  <a:lnTo>
                    <a:pt x="52" y="53"/>
                  </a:lnTo>
                  <a:lnTo>
                    <a:pt x="35" y="53"/>
                  </a:lnTo>
                  <a:lnTo>
                    <a:pt x="35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072" y="483"/>
              <a:ext cx="88" cy="79"/>
            </a:xfrm>
            <a:custGeom>
              <a:avLst/>
              <a:gdLst>
                <a:gd name="T0" fmla="*/ 71 w 88"/>
                <a:gd name="T1" fmla="*/ 35 h 79"/>
                <a:gd name="T2" fmla="*/ 85 w 88"/>
                <a:gd name="T3" fmla="*/ 0 h 79"/>
                <a:gd name="T4" fmla="*/ 52 w 88"/>
                <a:gd name="T5" fmla="*/ 0 h 79"/>
                <a:gd name="T6" fmla="*/ 41 w 88"/>
                <a:gd name="T7" fmla="*/ 27 h 79"/>
                <a:gd name="T8" fmla="*/ 35 w 88"/>
                <a:gd name="T9" fmla="*/ 27 h 79"/>
                <a:gd name="T10" fmla="*/ 35 w 88"/>
                <a:gd name="T11" fmla="*/ 0 h 79"/>
                <a:gd name="T12" fmla="*/ 0 w 88"/>
                <a:gd name="T13" fmla="*/ 0 h 79"/>
                <a:gd name="T14" fmla="*/ 0 w 88"/>
                <a:gd name="T15" fmla="*/ 79 h 79"/>
                <a:gd name="T16" fmla="*/ 35 w 88"/>
                <a:gd name="T17" fmla="*/ 79 h 79"/>
                <a:gd name="T18" fmla="*/ 35 w 88"/>
                <a:gd name="T19" fmla="*/ 53 h 79"/>
                <a:gd name="T20" fmla="*/ 42 w 88"/>
                <a:gd name="T21" fmla="*/ 53 h 79"/>
                <a:gd name="T22" fmla="*/ 53 w 88"/>
                <a:gd name="T23" fmla="*/ 79 h 79"/>
                <a:gd name="T24" fmla="*/ 88 w 88"/>
                <a:gd name="T25" fmla="*/ 79 h 79"/>
                <a:gd name="T26" fmla="*/ 71 w 88"/>
                <a:gd name="T27" fmla="*/ 3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9">
                  <a:moveTo>
                    <a:pt x="71" y="35"/>
                  </a:moveTo>
                  <a:lnTo>
                    <a:pt x="85" y="0"/>
                  </a:lnTo>
                  <a:lnTo>
                    <a:pt x="52" y="0"/>
                  </a:lnTo>
                  <a:lnTo>
                    <a:pt x="41" y="27"/>
                  </a:lnTo>
                  <a:lnTo>
                    <a:pt x="35" y="27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79"/>
                  </a:lnTo>
                  <a:lnTo>
                    <a:pt x="35" y="79"/>
                  </a:lnTo>
                  <a:lnTo>
                    <a:pt x="35" y="53"/>
                  </a:lnTo>
                  <a:lnTo>
                    <a:pt x="42" y="53"/>
                  </a:lnTo>
                  <a:lnTo>
                    <a:pt x="53" y="79"/>
                  </a:lnTo>
                  <a:lnTo>
                    <a:pt x="88" y="79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1163" y="446"/>
              <a:ext cx="89" cy="119"/>
            </a:xfrm>
            <a:custGeom>
              <a:avLst/>
              <a:gdLst>
                <a:gd name="T0" fmla="*/ 37 w 58"/>
                <a:gd name="T1" fmla="*/ 30 h 78"/>
                <a:gd name="T2" fmla="*/ 22 w 58"/>
                <a:gd name="T3" fmla="*/ 36 h 78"/>
                <a:gd name="T4" fmla="*/ 30 w 58"/>
                <a:gd name="T5" fmla="*/ 25 h 78"/>
                <a:gd name="T6" fmla="*/ 53 w 58"/>
                <a:gd name="T7" fmla="*/ 19 h 78"/>
                <a:gd name="T8" fmla="*/ 53 w 58"/>
                <a:gd name="T9" fmla="*/ 0 h 78"/>
                <a:gd name="T10" fmla="*/ 37 w 58"/>
                <a:gd name="T11" fmla="*/ 3 h 78"/>
                <a:gd name="T12" fmla="*/ 16 w 58"/>
                <a:gd name="T13" fmla="*/ 11 h 78"/>
                <a:gd name="T14" fmla="*/ 0 w 58"/>
                <a:gd name="T15" fmla="*/ 45 h 78"/>
                <a:gd name="T16" fmla="*/ 30 w 58"/>
                <a:gd name="T17" fmla="*/ 78 h 78"/>
                <a:gd name="T18" fmla="*/ 58 w 58"/>
                <a:gd name="T19" fmla="*/ 54 h 78"/>
                <a:gd name="T20" fmla="*/ 37 w 58"/>
                <a:gd name="T21" fmla="*/ 30 h 78"/>
                <a:gd name="T22" fmla="*/ 29 w 58"/>
                <a:gd name="T23" fmla="*/ 60 h 78"/>
                <a:gd name="T24" fmla="*/ 22 w 58"/>
                <a:gd name="T25" fmla="*/ 53 h 78"/>
                <a:gd name="T26" fmla="*/ 29 w 58"/>
                <a:gd name="T27" fmla="*/ 45 h 78"/>
                <a:gd name="T28" fmla="*/ 35 w 58"/>
                <a:gd name="T29" fmla="*/ 53 h 78"/>
                <a:gd name="T30" fmla="*/ 29 w 58"/>
                <a:gd name="T31" fmla="*/ 6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78">
                  <a:moveTo>
                    <a:pt x="37" y="30"/>
                  </a:moveTo>
                  <a:cubicBezTo>
                    <a:pt x="30" y="30"/>
                    <a:pt x="25" y="33"/>
                    <a:pt x="22" y="36"/>
                  </a:cubicBezTo>
                  <a:cubicBezTo>
                    <a:pt x="22" y="32"/>
                    <a:pt x="25" y="27"/>
                    <a:pt x="30" y="25"/>
                  </a:cubicBezTo>
                  <a:cubicBezTo>
                    <a:pt x="38" y="22"/>
                    <a:pt x="46" y="24"/>
                    <a:pt x="53" y="19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47" y="2"/>
                    <a:pt x="37" y="3"/>
                  </a:cubicBezTo>
                  <a:cubicBezTo>
                    <a:pt x="31" y="4"/>
                    <a:pt x="23" y="6"/>
                    <a:pt x="16" y="11"/>
                  </a:cubicBezTo>
                  <a:cubicBezTo>
                    <a:pt x="6" y="16"/>
                    <a:pt x="0" y="26"/>
                    <a:pt x="0" y="45"/>
                  </a:cubicBezTo>
                  <a:cubicBezTo>
                    <a:pt x="0" y="71"/>
                    <a:pt x="14" y="78"/>
                    <a:pt x="30" y="78"/>
                  </a:cubicBezTo>
                  <a:cubicBezTo>
                    <a:pt x="44" y="78"/>
                    <a:pt x="58" y="70"/>
                    <a:pt x="58" y="54"/>
                  </a:cubicBezTo>
                  <a:cubicBezTo>
                    <a:pt x="58" y="38"/>
                    <a:pt x="48" y="30"/>
                    <a:pt x="37" y="30"/>
                  </a:cubicBezTo>
                  <a:moveTo>
                    <a:pt x="29" y="60"/>
                  </a:moveTo>
                  <a:cubicBezTo>
                    <a:pt x="23" y="60"/>
                    <a:pt x="22" y="56"/>
                    <a:pt x="22" y="53"/>
                  </a:cubicBezTo>
                  <a:cubicBezTo>
                    <a:pt x="22" y="49"/>
                    <a:pt x="23" y="45"/>
                    <a:pt x="29" y="45"/>
                  </a:cubicBezTo>
                  <a:cubicBezTo>
                    <a:pt x="34" y="45"/>
                    <a:pt x="35" y="49"/>
                    <a:pt x="35" y="53"/>
                  </a:cubicBezTo>
                  <a:cubicBezTo>
                    <a:pt x="35" y="56"/>
                    <a:pt x="34" y="60"/>
                    <a:pt x="29" y="60"/>
                  </a:cubicBezTo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868" y="481"/>
              <a:ext cx="93" cy="114"/>
            </a:xfrm>
            <a:custGeom>
              <a:avLst/>
              <a:gdLst>
                <a:gd name="T0" fmla="*/ 61 w 61"/>
                <a:gd name="T1" fmla="*/ 27 h 74"/>
                <a:gd name="T2" fmla="*/ 42 w 61"/>
                <a:gd name="T3" fmla="*/ 0 h 74"/>
                <a:gd name="T4" fmla="*/ 41 w 61"/>
                <a:gd name="T5" fmla="*/ 0 h 74"/>
                <a:gd name="T6" fmla="*/ 39 w 61"/>
                <a:gd name="T7" fmla="*/ 0 h 74"/>
                <a:gd name="T8" fmla="*/ 37 w 61"/>
                <a:gd name="T9" fmla="*/ 0 h 74"/>
                <a:gd name="T10" fmla="*/ 37 w 61"/>
                <a:gd name="T11" fmla="*/ 0 h 74"/>
                <a:gd name="T12" fmla="*/ 36 w 61"/>
                <a:gd name="T13" fmla="*/ 0 h 74"/>
                <a:gd name="T14" fmla="*/ 36 w 61"/>
                <a:gd name="T15" fmla="*/ 0 h 74"/>
                <a:gd name="T16" fmla="*/ 25 w 61"/>
                <a:gd name="T17" fmla="*/ 3 h 74"/>
                <a:gd name="T18" fmla="*/ 20 w 61"/>
                <a:gd name="T19" fmla="*/ 8 h 74"/>
                <a:gd name="T20" fmla="*/ 20 w 61"/>
                <a:gd name="T21" fmla="*/ 8 h 74"/>
                <a:gd name="T22" fmla="*/ 18 w 61"/>
                <a:gd name="T23" fmla="*/ 1 h 74"/>
                <a:gd name="T24" fmla="*/ 0 w 61"/>
                <a:gd name="T25" fmla="*/ 1 h 74"/>
                <a:gd name="T26" fmla="*/ 0 w 61"/>
                <a:gd name="T27" fmla="*/ 74 h 74"/>
                <a:gd name="T28" fmla="*/ 23 w 61"/>
                <a:gd name="T29" fmla="*/ 74 h 74"/>
                <a:gd name="T30" fmla="*/ 23 w 61"/>
                <a:gd name="T31" fmla="*/ 50 h 74"/>
                <a:gd name="T32" fmla="*/ 23 w 61"/>
                <a:gd name="T33" fmla="*/ 50 h 74"/>
                <a:gd name="T34" fmla="*/ 29 w 61"/>
                <a:gd name="T35" fmla="*/ 54 h 74"/>
                <a:gd name="T36" fmla="*/ 37 w 61"/>
                <a:gd name="T37" fmla="*/ 55 h 74"/>
                <a:gd name="T38" fmla="*/ 61 w 61"/>
                <a:gd name="T39" fmla="*/ 27 h 74"/>
                <a:gd name="T40" fmla="*/ 30 w 61"/>
                <a:gd name="T41" fmla="*/ 37 h 74"/>
                <a:gd name="T42" fmla="*/ 23 w 61"/>
                <a:gd name="T43" fmla="*/ 33 h 74"/>
                <a:gd name="T44" fmla="*/ 23 w 61"/>
                <a:gd name="T45" fmla="*/ 22 h 74"/>
                <a:gd name="T46" fmla="*/ 30 w 61"/>
                <a:gd name="T47" fmla="*/ 18 h 74"/>
                <a:gd name="T48" fmla="*/ 38 w 61"/>
                <a:gd name="T49" fmla="*/ 27 h 74"/>
                <a:gd name="T50" fmla="*/ 37 w 61"/>
                <a:gd name="T51" fmla="*/ 29 h 74"/>
                <a:gd name="T52" fmla="*/ 30 w 61"/>
                <a:gd name="T53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" h="74">
                  <a:moveTo>
                    <a:pt x="61" y="27"/>
                  </a:moveTo>
                  <a:cubicBezTo>
                    <a:pt x="61" y="15"/>
                    <a:pt x="55" y="2"/>
                    <a:pt x="42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2" y="0"/>
                    <a:pt x="28" y="1"/>
                    <a:pt x="25" y="3"/>
                  </a:cubicBezTo>
                  <a:cubicBezTo>
                    <a:pt x="23" y="4"/>
                    <a:pt x="22" y="6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52"/>
                    <a:pt x="27" y="53"/>
                    <a:pt x="29" y="54"/>
                  </a:cubicBezTo>
                  <a:cubicBezTo>
                    <a:pt x="31" y="55"/>
                    <a:pt x="34" y="55"/>
                    <a:pt x="37" y="55"/>
                  </a:cubicBezTo>
                  <a:cubicBezTo>
                    <a:pt x="54" y="55"/>
                    <a:pt x="61" y="42"/>
                    <a:pt x="61" y="27"/>
                  </a:cubicBezTo>
                  <a:moveTo>
                    <a:pt x="30" y="37"/>
                  </a:moveTo>
                  <a:cubicBezTo>
                    <a:pt x="27" y="37"/>
                    <a:pt x="24" y="35"/>
                    <a:pt x="23" y="3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0"/>
                    <a:pt x="27" y="18"/>
                    <a:pt x="30" y="18"/>
                  </a:cubicBezTo>
                  <a:cubicBezTo>
                    <a:pt x="35" y="18"/>
                    <a:pt x="38" y="23"/>
                    <a:pt x="38" y="27"/>
                  </a:cubicBezTo>
                  <a:cubicBezTo>
                    <a:pt x="38" y="28"/>
                    <a:pt x="37" y="28"/>
                    <a:pt x="37" y="29"/>
                  </a:cubicBezTo>
                  <a:cubicBezTo>
                    <a:pt x="37" y="33"/>
                    <a:pt x="34" y="37"/>
                    <a:pt x="30" y="37"/>
                  </a:cubicBezTo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02709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886">
          <p15:clr>
            <a:srgbClr val="000000"/>
          </p15:clr>
        </p15:guide>
        <p15:guide id="3" orient="horz" pos="2160">
          <p15:clr>
            <a:srgbClr val="00000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65283" y="732223"/>
            <a:ext cx="8519588" cy="675376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b="1" spc="-15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Содержание</a:t>
            </a:r>
            <a:br>
              <a:rPr lang="ru-RU" dirty="0"/>
            </a:br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276946" y="1612660"/>
            <a:ext cx="681361" cy="89563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58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2118019" y="1741100"/>
            <a:ext cx="2119313" cy="656590"/>
          </a:xfrm>
        </p:spPr>
        <p:txBody>
          <a:bodyPr>
            <a:spAutoFit/>
          </a:bodyPr>
          <a:lstStyle>
            <a:lvl1pPr marL="0" indent="0">
              <a:lnSpc>
                <a:spcPts val="2200"/>
              </a:lnSpc>
              <a:buFontTx/>
              <a:buNone/>
              <a:defRPr sz="2400" b="1" spc="-8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Название заголовка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2136887" y="2508290"/>
            <a:ext cx="3265435" cy="143629"/>
          </a:xfrm>
        </p:spPr>
        <p:txBody>
          <a:bodyPr wrap="square">
            <a:spAutoFit/>
          </a:bodyPr>
          <a:lstStyle>
            <a:lvl1pPr marL="0" indent="0">
              <a:lnSpc>
                <a:spcPts val="400"/>
              </a:lnSpc>
              <a:buFontTx/>
              <a:buNone/>
              <a:defRPr sz="1200" b="0" spc="-4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666509" y="1612660"/>
            <a:ext cx="681361" cy="89563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58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4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7507582" y="1741100"/>
            <a:ext cx="2119313" cy="656590"/>
          </a:xfrm>
        </p:spPr>
        <p:txBody>
          <a:bodyPr>
            <a:spAutoFit/>
          </a:bodyPr>
          <a:lstStyle>
            <a:lvl1pPr marL="0" indent="0">
              <a:lnSpc>
                <a:spcPts val="2200"/>
              </a:lnSpc>
              <a:buFontTx/>
              <a:buNone/>
              <a:defRPr sz="2400" b="1" spc="-8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Название заголовка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7511282" y="2508289"/>
            <a:ext cx="3265435" cy="143629"/>
          </a:xfrm>
        </p:spPr>
        <p:txBody>
          <a:bodyPr wrap="square">
            <a:spAutoFit/>
          </a:bodyPr>
          <a:lstStyle>
            <a:lvl1pPr marL="0" indent="0">
              <a:lnSpc>
                <a:spcPts val="400"/>
              </a:lnSpc>
              <a:buFontTx/>
              <a:buNone/>
              <a:defRPr sz="1200" b="0" spc="-4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1276946" y="4786528"/>
            <a:ext cx="681361" cy="89563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58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2118019" y="4914968"/>
            <a:ext cx="2119313" cy="656590"/>
          </a:xfrm>
        </p:spPr>
        <p:txBody>
          <a:bodyPr>
            <a:spAutoFit/>
          </a:bodyPr>
          <a:lstStyle>
            <a:lvl1pPr marL="0" indent="0">
              <a:lnSpc>
                <a:spcPts val="2200"/>
              </a:lnSpc>
              <a:buFontTx/>
              <a:buNone/>
              <a:defRPr sz="2400" b="1" spc="-8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Название заголовка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2118019" y="5682158"/>
            <a:ext cx="3265435" cy="143629"/>
          </a:xfrm>
        </p:spPr>
        <p:txBody>
          <a:bodyPr wrap="square">
            <a:spAutoFit/>
          </a:bodyPr>
          <a:lstStyle>
            <a:lvl1pPr marL="0" indent="0">
              <a:lnSpc>
                <a:spcPts val="400"/>
              </a:lnSpc>
              <a:buFontTx/>
              <a:buNone/>
              <a:defRPr sz="1200" b="0" spc="-4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6666509" y="4786528"/>
            <a:ext cx="681361" cy="89563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58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6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7507582" y="4914968"/>
            <a:ext cx="2119313" cy="656590"/>
          </a:xfrm>
        </p:spPr>
        <p:txBody>
          <a:bodyPr>
            <a:spAutoFit/>
          </a:bodyPr>
          <a:lstStyle>
            <a:lvl1pPr marL="0" indent="0">
              <a:lnSpc>
                <a:spcPts val="2200"/>
              </a:lnSpc>
              <a:buFontTx/>
              <a:buNone/>
              <a:defRPr sz="2400" b="1" spc="-8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Название заголовка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7507582" y="5682158"/>
            <a:ext cx="3265435" cy="143629"/>
          </a:xfrm>
        </p:spPr>
        <p:txBody>
          <a:bodyPr wrap="square">
            <a:spAutoFit/>
          </a:bodyPr>
          <a:lstStyle>
            <a:lvl1pPr marL="0" indent="0">
              <a:lnSpc>
                <a:spcPts val="400"/>
              </a:lnSpc>
              <a:buFontTx/>
              <a:buNone/>
              <a:defRPr sz="1200" b="0" spc="-4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1276946" y="3207596"/>
            <a:ext cx="681361" cy="89563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58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2118019" y="3336036"/>
            <a:ext cx="2119313" cy="656590"/>
          </a:xfrm>
        </p:spPr>
        <p:txBody>
          <a:bodyPr>
            <a:spAutoFit/>
          </a:bodyPr>
          <a:lstStyle>
            <a:lvl1pPr marL="0" indent="0">
              <a:lnSpc>
                <a:spcPts val="2200"/>
              </a:lnSpc>
              <a:buFontTx/>
              <a:buNone/>
              <a:defRPr sz="2400" b="1" spc="-8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Название заголовка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25" hasCustomPrompt="1"/>
          </p:nvPr>
        </p:nvSpPr>
        <p:spPr>
          <a:xfrm>
            <a:off x="2118019" y="4103226"/>
            <a:ext cx="3265435" cy="143629"/>
          </a:xfrm>
        </p:spPr>
        <p:txBody>
          <a:bodyPr wrap="square">
            <a:spAutoFit/>
          </a:bodyPr>
          <a:lstStyle>
            <a:lvl1pPr marL="0" indent="0">
              <a:lnSpc>
                <a:spcPts val="400"/>
              </a:lnSpc>
              <a:buFontTx/>
              <a:buNone/>
              <a:defRPr sz="1200" b="0" spc="-4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6666509" y="3207596"/>
            <a:ext cx="681361" cy="89563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58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5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27" hasCustomPrompt="1"/>
          </p:nvPr>
        </p:nvSpPr>
        <p:spPr>
          <a:xfrm>
            <a:off x="7507582" y="3336036"/>
            <a:ext cx="2119313" cy="656590"/>
          </a:xfrm>
        </p:spPr>
        <p:txBody>
          <a:bodyPr>
            <a:spAutoFit/>
          </a:bodyPr>
          <a:lstStyle>
            <a:lvl1pPr marL="0" indent="0">
              <a:lnSpc>
                <a:spcPts val="2200"/>
              </a:lnSpc>
              <a:buFontTx/>
              <a:buNone/>
              <a:defRPr sz="2400" b="1" spc="-8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Название заголовка</a:t>
            </a:r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28" hasCustomPrompt="1"/>
          </p:nvPr>
        </p:nvSpPr>
        <p:spPr>
          <a:xfrm>
            <a:off x="7511281" y="4103226"/>
            <a:ext cx="3265435" cy="143629"/>
          </a:xfrm>
        </p:spPr>
        <p:txBody>
          <a:bodyPr wrap="square">
            <a:spAutoFit/>
          </a:bodyPr>
          <a:lstStyle>
            <a:lvl1pPr marL="0" indent="0">
              <a:lnSpc>
                <a:spcPts val="400"/>
              </a:lnSpc>
              <a:buFontTx/>
              <a:buNone/>
              <a:defRPr sz="1200" b="0" spc="-4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37145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60">
          <p15:clr>
            <a:srgbClr val="FBAE40"/>
          </p15:clr>
        </p15:guide>
        <p15:guide id="5" pos="4262">
          <p15:clr>
            <a:srgbClr val="000000"/>
          </p15:clr>
        </p15:guide>
        <p15:guide id="8" pos="1504">
          <p15:clr>
            <a:srgbClr val="000000"/>
          </p15:clr>
        </p15:guide>
        <p15:guide id="9" pos="3416">
          <p15:clr>
            <a:srgbClr val="000000"/>
          </p15:clr>
        </p15:guide>
        <p15:guide id="10" orient="horz" pos="731">
          <p15:clr>
            <a:srgbClr val="00000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46510" y="1775217"/>
            <a:ext cx="4854685" cy="992432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b="1" spc="-15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Слайд</a:t>
            </a:r>
            <a:br>
              <a:rPr lang="ru-RU" dirty="0"/>
            </a:br>
            <a:r>
              <a:rPr lang="ru-RU" dirty="0"/>
              <a:t>Цитата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1273123" y="3428999"/>
            <a:ext cx="4822877" cy="266382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7500938" y="0"/>
            <a:ext cx="4691061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816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000000"/>
          </p15:clr>
        </p15:guide>
        <p15:guide id="5" pos="4725">
          <p15:clr>
            <a:srgbClr val="00000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филь Команды (+юзерпик)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92875" y="642354"/>
            <a:ext cx="7861537" cy="675376"/>
          </a:xfrm>
          <a:prstGeom prst="rect">
            <a:avLst/>
          </a:prstGeom>
        </p:spPr>
        <p:txBody>
          <a:bodyPr/>
          <a:lstStyle>
            <a:lvl1pPr>
              <a:defRPr b="1" spc="-15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Профиль Команды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sp>
        <p:nvSpPr>
          <p:cNvPr id="2" name="Скругленный прямоугольник 1"/>
          <p:cNvSpPr/>
          <p:nvPr userDrawn="1"/>
        </p:nvSpPr>
        <p:spPr>
          <a:xfrm>
            <a:off x="1379538" y="1773238"/>
            <a:ext cx="2203921" cy="4319587"/>
          </a:xfrm>
          <a:prstGeom prst="roundRect">
            <a:avLst>
              <a:gd name="adj" fmla="val 11060"/>
            </a:avLst>
          </a:prstGeom>
          <a:solidFill>
            <a:srgbClr val="F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98" y="2083920"/>
            <a:ext cx="1116000" cy="1116000"/>
          </a:xfrm>
          <a:prstGeom prst="rect">
            <a:avLst/>
          </a:prstGeom>
        </p:spPr>
      </p:pic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1923498" y="2079460"/>
            <a:ext cx="1116000" cy="1116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597536" y="4053951"/>
            <a:ext cx="1694304" cy="1771315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97536" y="3357666"/>
            <a:ext cx="1522412" cy="258532"/>
          </a:xfrm>
        </p:spPr>
        <p:txBody>
          <a:bodyPr>
            <a:spAutoFit/>
          </a:bodyPr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1597536" y="3694334"/>
            <a:ext cx="1522412" cy="258532"/>
          </a:xfrm>
        </p:spPr>
        <p:txBody>
          <a:bodyPr>
            <a:spAutoFit/>
          </a:bodyPr>
          <a:lstStyle>
            <a:lvl1pPr marL="0" indent="0">
              <a:buNone/>
              <a:defRPr sz="1200" b="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8608542" y="1773238"/>
            <a:ext cx="2203921" cy="4319587"/>
          </a:xfrm>
          <a:prstGeom prst="roundRect">
            <a:avLst>
              <a:gd name="adj" fmla="val 11060"/>
            </a:avLst>
          </a:prstGeom>
          <a:solidFill>
            <a:srgbClr val="F4F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502" y="2083920"/>
            <a:ext cx="1116000" cy="1116000"/>
          </a:xfrm>
          <a:prstGeom prst="rect">
            <a:avLst/>
          </a:prstGeom>
        </p:spPr>
      </p:pic>
      <p:sp>
        <p:nvSpPr>
          <p:cNvPr id="12" name="Рисунок 6"/>
          <p:cNvSpPr>
            <a:spLocks noGrp="1"/>
          </p:cNvSpPr>
          <p:nvPr>
            <p:ph type="pic" sz="quarter" idx="14"/>
          </p:nvPr>
        </p:nvSpPr>
        <p:spPr>
          <a:xfrm>
            <a:off x="9152502" y="2079460"/>
            <a:ext cx="1116000" cy="1116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15"/>
          </p:nvPr>
        </p:nvSpPr>
        <p:spPr>
          <a:xfrm>
            <a:off x="8826540" y="4053951"/>
            <a:ext cx="1694304" cy="1771315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8826540" y="3357666"/>
            <a:ext cx="1522412" cy="258532"/>
          </a:xfrm>
        </p:spPr>
        <p:txBody>
          <a:bodyPr>
            <a:spAutoFit/>
          </a:bodyPr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7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8826540" y="3694334"/>
            <a:ext cx="1522412" cy="258532"/>
          </a:xfrm>
        </p:spPr>
        <p:txBody>
          <a:bodyPr>
            <a:spAutoFit/>
          </a:bodyPr>
          <a:lstStyle>
            <a:lvl1pPr marL="0" indent="0">
              <a:buNone/>
              <a:defRPr sz="1200" b="0" i="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8" name="Скругленный прямоугольник 17"/>
          <p:cNvSpPr/>
          <p:nvPr userDrawn="1"/>
        </p:nvSpPr>
        <p:spPr>
          <a:xfrm>
            <a:off x="6190163" y="1773238"/>
            <a:ext cx="2203921" cy="4319587"/>
          </a:xfrm>
          <a:prstGeom prst="roundRect">
            <a:avLst>
              <a:gd name="adj" fmla="val 11060"/>
            </a:avLst>
          </a:prstGeom>
          <a:solidFill>
            <a:srgbClr val="FDE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pic>
        <p:nvPicPr>
          <p:cNvPr id="19" name="Рисунок 1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23" y="2083920"/>
            <a:ext cx="1116000" cy="1116000"/>
          </a:xfrm>
          <a:prstGeom prst="rect">
            <a:avLst/>
          </a:prstGeom>
        </p:spPr>
      </p:pic>
      <p:sp>
        <p:nvSpPr>
          <p:cNvPr id="20" name="Рисунок 6"/>
          <p:cNvSpPr>
            <a:spLocks noGrp="1"/>
          </p:cNvSpPr>
          <p:nvPr>
            <p:ph type="pic" sz="quarter" idx="18"/>
          </p:nvPr>
        </p:nvSpPr>
        <p:spPr>
          <a:xfrm>
            <a:off x="6734123" y="2079460"/>
            <a:ext cx="1116000" cy="1116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1" name="Текст 14"/>
          <p:cNvSpPr>
            <a:spLocks noGrp="1"/>
          </p:cNvSpPr>
          <p:nvPr>
            <p:ph type="body" sz="quarter" idx="19"/>
          </p:nvPr>
        </p:nvSpPr>
        <p:spPr>
          <a:xfrm>
            <a:off x="6408161" y="4053951"/>
            <a:ext cx="1694304" cy="1771315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14"/>
          <p:cNvSpPr>
            <a:spLocks noGrp="1"/>
          </p:cNvSpPr>
          <p:nvPr>
            <p:ph type="body" sz="quarter" idx="20" hasCustomPrompt="1"/>
          </p:nvPr>
        </p:nvSpPr>
        <p:spPr>
          <a:xfrm>
            <a:off x="6408161" y="3357666"/>
            <a:ext cx="1522412" cy="258532"/>
          </a:xfrm>
        </p:spPr>
        <p:txBody>
          <a:bodyPr>
            <a:spAutoFit/>
          </a:bodyPr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6408161" y="3694334"/>
            <a:ext cx="1522412" cy="258532"/>
          </a:xfrm>
        </p:spPr>
        <p:txBody>
          <a:bodyPr>
            <a:spAutoFit/>
          </a:bodyPr>
          <a:lstStyle>
            <a:lvl1pPr marL="0" indent="0">
              <a:buNone/>
              <a:defRPr sz="1200" b="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30" name="Скругленный прямоугольник 29"/>
          <p:cNvSpPr/>
          <p:nvPr userDrawn="1"/>
        </p:nvSpPr>
        <p:spPr>
          <a:xfrm>
            <a:off x="3771784" y="1768298"/>
            <a:ext cx="2203921" cy="4319587"/>
          </a:xfrm>
          <a:prstGeom prst="roundRect">
            <a:avLst>
              <a:gd name="adj" fmla="val 11060"/>
            </a:avLst>
          </a:prstGeom>
          <a:solidFill>
            <a:srgbClr val="FFF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744" y="2078980"/>
            <a:ext cx="1116000" cy="1116000"/>
          </a:xfrm>
          <a:prstGeom prst="rect">
            <a:avLst/>
          </a:prstGeom>
        </p:spPr>
      </p:pic>
      <p:sp>
        <p:nvSpPr>
          <p:cNvPr id="32" name="Рисунок 6"/>
          <p:cNvSpPr>
            <a:spLocks noGrp="1"/>
          </p:cNvSpPr>
          <p:nvPr>
            <p:ph type="pic" sz="quarter" idx="22"/>
          </p:nvPr>
        </p:nvSpPr>
        <p:spPr>
          <a:xfrm>
            <a:off x="4315744" y="2074520"/>
            <a:ext cx="1116000" cy="1116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3" name="Текст 14"/>
          <p:cNvSpPr>
            <a:spLocks noGrp="1"/>
          </p:cNvSpPr>
          <p:nvPr>
            <p:ph type="body" sz="quarter" idx="23"/>
          </p:nvPr>
        </p:nvSpPr>
        <p:spPr>
          <a:xfrm>
            <a:off x="3989782" y="4049011"/>
            <a:ext cx="1694304" cy="1771315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14"/>
          <p:cNvSpPr>
            <a:spLocks noGrp="1"/>
          </p:cNvSpPr>
          <p:nvPr>
            <p:ph type="body" sz="quarter" idx="24" hasCustomPrompt="1"/>
          </p:nvPr>
        </p:nvSpPr>
        <p:spPr>
          <a:xfrm>
            <a:off x="3989782" y="3352726"/>
            <a:ext cx="1522412" cy="258532"/>
          </a:xfrm>
        </p:spPr>
        <p:txBody>
          <a:bodyPr>
            <a:spAutoFit/>
          </a:bodyPr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35" name="Текст 14"/>
          <p:cNvSpPr>
            <a:spLocks noGrp="1"/>
          </p:cNvSpPr>
          <p:nvPr>
            <p:ph type="body" sz="quarter" idx="25" hasCustomPrompt="1"/>
          </p:nvPr>
        </p:nvSpPr>
        <p:spPr>
          <a:xfrm>
            <a:off x="3989782" y="3689394"/>
            <a:ext cx="1522412" cy="258532"/>
          </a:xfrm>
        </p:spPr>
        <p:txBody>
          <a:bodyPr>
            <a:spAutoFit/>
          </a:bodyPr>
          <a:lstStyle>
            <a:lvl1pPr marL="0" indent="0">
              <a:buNone/>
              <a:defRPr sz="1200" b="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673365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000000"/>
          </p15:clr>
        </p15:guide>
        <p15:guide id="6" orient="horz" pos="1117">
          <p15:clr>
            <a:srgbClr val="000000"/>
          </p15:clr>
        </p15:guide>
        <p15:guide id="10" orient="horz" pos="731">
          <p15:clr>
            <a:srgbClr val="000000"/>
          </p15:clr>
        </p15:guide>
        <p15:guide id="11" pos="1527">
          <p15:clr>
            <a:srgbClr val="00000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филь Команды (+юзерпик)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92875" y="642634"/>
            <a:ext cx="7861537" cy="675376"/>
          </a:xfrm>
          <a:prstGeom prst="rect">
            <a:avLst/>
          </a:prstGeom>
        </p:spPr>
        <p:txBody>
          <a:bodyPr/>
          <a:lstStyle>
            <a:lvl1pPr>
              <a:defRPr b="1" spc="-150" baseline="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Профиль Команды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sp>
        <p:nvSpPr>
          <p:cNvPr id="2" name="Скругленный прямоугольник 1"/>
          <p:cNvSpPr/>
          <p:nvPr userDrawn="1"/>
        </p:nvSpPr>
        <p:spPr>
          <a:xfrm>
            <a:off x="1379538" y="1773238"/>
            <a:ext cx="2203921" cy="4319587"/>
          </a:xfrm>
          <a:prstGeom prst="roundRect">
            <a:avLst>
              <a:gd name="adj" fmla="val 110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98" y="2083920"/>
            <a:ext cx="1116000" cy="1116000"/>
          </a:xfrm>
          <a:prstGeom prst="rect">
            <a:avLst/>
          </a:prstGeom>
        </p:spPr>
      </p:pic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1923498" y="2079460"/>
            <a:ext cx="1116000" cy="1116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597536" y="4053951"/>
            <a:ext cx="1694304" cy="1771315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97536" y="3357666"/>
            <a:ext cx="1522412" cy="258532"/>
          </a:xfrm>
        </p:spPr>
        <p:txBody>
          <a:bodyPr>
            <a:spAutoFit/>
          </a:bodyPr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1597536" y="3694334"/>
            <a:ext cx="1522412" cy="258532"/>
          </a:xfrm>
        </p:spPr>
        <p:txBody>
          <a:bodyPr>
            <a:spAutoFit/>
          </a:bodyPr>
          <a:lstStyle>
            <a:lvl1pPr marL="0" indent="0">
              <a:buNone/>
              <a:defRPr sz="1200" b="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8608542" y="1773238"/>
            <a:ext cx="2203921" cy="4319587"/>
          </a:xfrm>
          <a:prstGeom prst="roundRect">
            <a:avLst>
              <a:gd name="adj" fmla="val 110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502" y="2083920"/>
            <a:ext cx="1116000" cy="1116000"/>
          </a:xfrm>
          <a:prstGeom prst="rect">
            <a:avLst/>
          </a:prstGeom>
        </p:spPr>
      </p:pic>
      <p:sp>
        <p:nvSpPr>
          <p:cNvPr id="12" name="Рисунок 6"/>
          <p:cNvSpPr>
            <a:spLocks noGrp="1"/>
          </p:cNvSpPr>
          <p:nvPr>
            <p:ph type="pic" sz="quarter" idx="14"/>
          </p:nvPr>
        </p:nvSpPr>
        <p:spPr>
          <a:xfrm>
            <a:off x="9152502" y="2079460"/>
            <a:ext cx="1116000" cy="1116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15"/>
          </p:nvPr>
        </p:nvSpPr>
        <p:spPr>
          <a:xfrm>
            <a:off x="8826540" y="4053951"/>
            <a:ext cx="1694304" cy="1771315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8826540" y="3357666"/>
            <a:ext cx="1522412" cy="258532"/>
          </a:xfrm>
        </p:spPr>
        <p:txBody>
          <a:bodyPr>
            <a:spAutoFit/>
          </a:bodyPr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7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8826540" y="3694334"/>
            <a:ext cx="1522412" cy="258532"/>
          </a:xfrm>
        </p:spPr>
        <p:txBody>
          <a:bodyPr>
            <a:spAutoFit/>
          </a:bodyPr>
          <a:lstStyle>
            <a:lvl1pPr marL="0" indent="0">
              <a:buNone/>
              <a:defRPr sz="1200" b="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8" name="Скругленный прямоугольник 17"/>
          <p:cNvSpPr/>
          <p:nvPr userDrawn="1"/>
        </p:nvSpPr>
        <p:spPr>
          <a:xfrm>
            <a:off x="6190163" y="1773238"/>
            <a:ext cx="2203921" cy="4319587"/>
          </a:xfrm>
          <a:prstGeom prst="roundRect">
            <a:avLst>
              <a:gd name="adj" fmla="val 110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23" y="2083920"/>
            <a:ext cx="1116000" cy="1116000"/>
          </a:xfrm>
          <a:prstGeom prst="rect">
            <a:avLst/>
          </a:prstGeom>
        </p:spPr>
      </p:pic>
      <p:sp>
        <p:nvSpPr>
          <p:cNvPr id="20" name="Рисунок 6"/>
          <p:cNvSpPr>
            <a:spLocks noGrp="1"/>
          </p:cNvSpPr>
          <p:nvPr>
            <p:ph type="pic" sz="quarter" idx="18"/>
          </p:nvPr>
        </p:nvSpPr>
        <p:spPr>
          <a:xfrm>
            <a:off x="6734123" y="2079460"/>
            <a:ext cx="1116000" cy="1116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1" name="Текст 14"/>
          <p:cNvSpPr>
            <a:spLocks noGrp="1"/>
          </p:cNvSpPr>
          <p:nvPr>
            <p:ph type="body" sz="quarter" idx="19"/>
          </p:nvPr>
        </p:nvSpPr>
        <p:spPr>
          <a:xfrm>
            <a:off x="6408161" y="4053951"/>
            <a:ext cx="1694304" cy="1771315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14"/>
          <p:cNvSpPr>
            <a:spLocks noGrp="1"/>
          </p:cNvSpPr>
          <p:nvPr>
            <p:ph type="body" sz="quarter" idx="20" hasCustomPrompt="1"/>
          </p:nvPr>
        </p:nvSpPr>
        <p:spPr>
          <a:xfrm>
            <a:off x="6408161" y="3357666"/>
            <a:ext cx="1522412" cy="258532"/>
          </a:xfrm>
        </p:spPr>
        <p:txBody>
          <a:bodyPr>
            <a:spAutoFit/>
          </a:bodyPr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6408161" y="3694334"/>
            <a:ext cx="1522412" cy="258532"/>
          </a:xfrm>
        </p:spPr>
        <p:txBody>
          <a:bodyPr>
            <a:spAutoFit/>
          </a:bodyPr>
          <a:lstStyle>
            <a:lvl1pPr marL="0" indent="0">
              <a:buNone/>
              <a:defRPr sz="1200" b="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30" name="Скругленный прямоугольник 29"/>
          <p:cNvSpPr/>
          <p:nvPr userDrawn="1"/>
        </p:nvSpPr>
        <p:spPr>
          <a:xfrm>
            <a:off x="3771784" y="1768298"/>
            <a:ext cx="2203921" cy="4319587"/>
          </a:xfrm>
          <a:prstGeom prst="roundRect">
            <a:avLst>
              <a:gd name="adj" fmla="val 110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744" y="2078980"/>
            <a:ext cx="1116000" cy="1116000"/>
          </a:xfrm>
          <a:prstGeom prst="rect">
            <a:avLst/>
          </a:prstGeom>
        </p:spPr>
      </p:pic>
      <p:sp>
        <p:nvSpPr>
          <p:cNvPr id="32" name="Рисунок 6"/>
          <p:cNvSpPr>
            <a:spLocks noGrp="1"/>
          </p:cNvSpPr>
          <p:nvPr>
            <p:ph type="pic" sz="quarter" idx="22"/>
          </p:nvPr>
        </p:nvSpPr>
        <p:spPr>
          <a:xfrm>
            <a:off x="4315744" y="2074520"/>
            <a:ext cx="1116000" cy="1116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3" name="Текст 14"/>
          <p:cNvSpPr>
            <a:spLocks noGrp="1"/>
          </p:cNvSpPr>
          <p:nvPr>
            <p:ph type="body" sz="quarter" idx="23"/>
          </p:nvPr>
        </p:nvSpPr>
        <p:spPr>
          <a:xfrm>
            <a:off x="3989782" y="4049011"/>
            <a:ext cx="1694304" cy="1771315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14"/>
          <p:cNvSpPr>
            <a:spLocks noGrp="1"/>
          </p:cNvSpPr>
          <p:nvPr>
            <p:ph type="body" sz="quarter" idx="24" hasCustomPrompt="1"/>
          </p:nvPr>
        </p:nvSpPr>
        <p:spPr>
          <a:xfrm>
            <a:off x="3989782" y="3352726"/>
            <a:ext cx="1522412" cy="258532"/>
          </a:xfrm>
        </p:spPr>
        <p:txBody>
          <a:bodyPr>
            <a:spAutoFit/>
          </a:bodyPr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35" name="Текст 14"/>
          <p:cNvSpPr>
            <a:spLocks noGrp="1"/>
          </p:cNvSpPr>
          <p:nvPr>
            <p:ph type="body" sz="quarter" idx="25" hasCustomPrompt="1"/>
          </p:nvPr>
        </p:nvSpPr>
        <p:spPr>
          <a:xfrm>
            <a:off x="3989782" y="3689394"/>
            <a:ext cx="1522412" cy="258532"/>
          </a:xfrm>
        </p:spPr>
        <p:txBody>
          <a:bodyPr>
            <a:spAutoFit/>
          </a:bodyPr>
          <a:lstStyle>
            <a:lvl1pPr marL="0" indent="0">
              <a:buNone/>
              <a:defRPr sz="1200" b="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861549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000000"/>
          </p15:clr>
        </p15:guide>
        <p15:guide id="4" orient="horz" pos="1437">
          <p15:clr>
            <a:srgbClr val="FBAE40"/>
          </p15:clr>
        </p15:guide>
        <p15:guide id="6" orient="horz" pos="1117">
          <p15:clr>
            <a:srgbClr val="000000"/>
          </p15:clr>
        </p15:guide>
        <p15:guide id="10" orient="horz" pos="731">
          <p15:clr>
            <a:srgbClr val="000000"/>
          </p15:clr>
        </p15:guide>
        <p15:guide id="11" pos="1527">
          <p15:clr>
            <a:srgbClr val="00000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филь Команды (+юзерпик)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92875" y="642634"/>
            <a:ext cx="7861537" cy="675376"/>
          </a:xfrm>
          <a:prstGeom prst="rect">
            <a:avLst/>
          </a:prstGeom>
        </p:spPr>
        <p:txBody>
          <a:bodyPr/>
          <a:lstStyle>
            <a:lvl1pPr>
              <a:defRPr b="1" spc="-150" baseline="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Профиль Команды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pic>
        <p:nvPicPr>
          <p:cNvPr id="39" name="Рисунок 3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89" y="1865616"/>
            <a:ext cx="1116000" cy="1116000"/>
          </a:xfrm>
          <a:prstGeom prst="rect">
            <a:avLst/>
          </a:prstGeom>
        </p:spPr>
      </p:pic>
      <p:sp>
        <p:nvSpPr>
          <p:cNvPr id="40" name="Рисунок 37"/>
          <p:cNvSpPr>
            <a:spLocks noGrp="1"/>
          </p:cNvSpPr>
          <p:nvPr>
            <p:ph type="pic" sz="quarter" idx="12"/>
          </p:nvPr>
        </p:nvSpPr>
        <p:spPr>
          <a:xfrm>
            <a:off x="1379538" y="1859596"/>
            <a:ext cx="1116000" cy="1116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1281847" y="3095410"/>
            <a:ext cx="1474788" cy="230832"/>
          </a:xfrm>
        </p:spPr>
        <p:txBody>
          <a:bodyPr/>
          <a:lstStyle>
            <a:lvl1pPr marL="0" indent="0" algn="l">
              <a:buFontTx/>
              <a:buNone/>
              <a:defRPr sz="10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1284408" y="3407254"/>
            <a:ext cx="1474788" cy="142155"/>
          </a:xfrm>
        </p:spPr>
        <p:txBody>
          <a:bodyPr/>
          <a:lstStyle>
            <a:lvl1pPr marL="0" indent="0" algn="l">
              <a:lnSpc>
                <a:spcPts val="200"/>
              </a:lnSpc>
              <a:buFontTx/>
              <a:buNone/>
              <a:defRPr sz="10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43" name="Рисунок 4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392" y="1865616"/>
            <a:ext cx="1116000" cy="1116000"/>
          </a:xfrm>
          <a:prstGeom prst="rect">
            <a:avLst/>
          </a:prstGeom>
        </p:spPr>
      </p:pic>
      <p:sp>
        <p:nvSpPr>
          <p:cNvPr id="44" name="Рисунок 37"/>
          <p:cNvSpPr>
            <a:spLocks noGrp="1"/>
          </p:cNvSpPr>
          <p:nvPr>
            <p:ph type="pic" sz="quarter" idx="15"/>
          </p:nvPr>
        </p:nvSpPr>
        <p:spPr>
          <a:xfrm>
            <a:off x="9217841" y="1859596"/>
            <a:ext cx="1116000" cy="1116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48" name="Рисунок 4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072" y="1865616"/>
            <a:ext cx="1116000" cy="1116000"/>
          </a:xfrm>
          <a:prstGeom prst="rect">
            <a:avLst/>
          </a:prstGeom>
        </p:spPr>
      </p:pic>
      <p:sp>
        <p:nvSpPr>
          <p:cNvPr id="49" name="Рисунок 37"/>
          <p:cNvSpPr>
            <a:spLocks noGrp="1"/>
          </p:cNvSpPr>
          <p:nvPr>
            <p:ph type="pic" sz="quarter" idx="18"/>
          </p:nvPr>
        </p:nvSpPr>
        <p:spPr>
          <a:xfrm>
            <a:off x="5363521" y="1859596"/>
            <a:ext cx="1116000" cy="1116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55" name="Рисунок 5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89" y="1867710"/>
            <a:ext cx="1116000" cy="1116000"/>
          </a:xfrm>
          <a:prstGeom prst="rect">
            <a:avLst/>
          </a:prstGeom>
        </p:spPr>
      </p:pic>
      <p:sp>
        <p:nvSpPr>
          <p:cNvPr id="56" name="Рисунок 37"/>
          <p:cNvSpPr>
            <a:spLocks noGrp="1"/>
          </p:cNvSpPr>
          <p:nvPr>
            <p:ph type="pic" sz="quarter" idx="21"/>
          </p:nvPr>
        </p:nvSpPr>
        <p:spPr>
          <a:xfrm>
            <a:off x="3377638" y="1861690"/>
            <a:ext cx="1116000" cy="1116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7" name="Текст 7"/>
          <p:cNvSpPr>
            <a:spLocks noGrp="1"/>
          </p:cNvSpPr>
          <p:nvPr>
            <p:ph type="body" sz="quarter" idx="22" hasCustomPrompt="1"/>
          </p:nvPr>
        </p:nvSpPr>
        <p:spPr>
          <a:xfrm>
            <a:off x="3236924" y="3093990"/>
            <a:ext cx="1474788" cy="230832"/>
          </a:xfrm>
        </p:spPr>
        <p:txBody>
          <a:bodyPr/>
          <a:lstStyle>
            <a:lvl1pPr marL="0" indent="0" algn="l">
              <a:buFontTx/>
              <a:buNone/>
              <a:defRPr sz="10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58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3244318" y="3409489"/>
            <a:ext cx="1474788" cy="142155"/>
          </a:xfrm>
        </p:spPr>
        <p:txBody>
          <a:bodyPr/>
          <a:lstStyle>
            <a:lvl1pPr marL="0" indent="0" algn="l">
              <a:lnSpc>
                <a:spcPts val="200"/>
              </a:lnSpc>
              <a:buNone/>
              <a:defRPr sz="10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62" name="Рисунок 6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44" y="1863591"/>
            <a:ext cx="1116000" cy="1116000"/>
          </a:xfrm>
          <a:prstGeom prst="rect">
            <a:avLst/>
          </a:prstGeom>
        </p:spPr>
      </p:pic>
      <p:sp>
        <p:nvSpPr>
          <p:cNvPr id="63" name="Рисунок 37"/>
          <p:cNvSpPr>
            <a:spLocks noGrp="1"/>
          </p:cNvSpPr>
          <p:nvPr>
            <p:ph type="pic" sz="quarter" idx="24"/>
          </p:nvPr>
        </p:nvSpPr>
        <p:spPr>
          <a:xfrm>
            <a:off x="7325793" y="1857571"/>
            <a:ext cx="1116000" cy="1116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71" name="Рисунок 7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50" y="3981710"/>
            <a:ext cx="1116000" cy="1116000"/>
          </a:xfrm>
          <a:prstGeom prst="rect">
            <a:avLst/>
          </a:prstGeom>
        </p:spPr>
      </p:pic>
      <p:sp>
        <p:nvSpPr>
          <p:cNvPr id="72" name="Рисунок 37"/>
          <p:cNvSpPr>
            <a:spLocks noGrp="1"/>
          </p:cNvSpPr>
          <p:nvPr>
            <p:ph type="pic" sz="quarter" idx="27"/>
          </p:nvPr>
        </p:nvSpPr>
        <p:spPr>
          <a:xfrm>
            <a:off x="1382099" y="3975690"/>
            <a:ext cx="1116000" cy="1116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75" name="Рисунок 7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953" y="3981710"/>
            <a:ext cx="1116000" cy="1116000"/>
          </a:xfrm>
          <a:prstGeom prst="rect">
            <a:avLst/>
          </a:prstGeom>
        </p:spPr>
      </p:pic>
      <p:sp>
        <p:nvSpPr>
          <p:cNvPr id="76" name="Рисунок 37"/>
          <p:cNvSpPr>
            <a:spLocks noGrp="1"/>
          </p:cNvSpPr>
          <p:nvPr>
            <p:ph type="pic" sz="quarter" idx="30"/>
          </p:nvPr>
        </p:nvSpPr>
        <p:spPr>
          <a:xfrm>
            <a:off x="9220402" y="3975690"/>
            <a:ext cx="1116000" cy="1116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80" name="Рисунок 7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633" y="3981710"/>
            <a:ext cx="1116000" cy="1116000"/>
          </a:xfrm>
          <a:prstGeom prst="rect">
            <a:avLst/>
          </a:prstGeom>
        </p:spPr>
      </p:pic>
      <p:sp>
        <p:nvSpPr>
          <p:cNvPr id="81" name="Рисунок 37"/>
          <p:cNvSpPr>
            <a:spLocks noGrp="1"/>
          </p:cNvSpPr>
          <p:nvPr>
            <p:ph type="pic" sz="quarter" idx="33"/>
          </p:nvPr>
        </p:nvSpPr>
        <p:spPr>
          <a:xfrm>
            <a:off x="5366082" y="3975690"/>
            <a:ext cx="1116000" cy="1116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87" name="Рисунок 86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750" y="3983804"/>
            <a:ext cx="1116000" cy="1116000"/>
          </a:xfrm>
          <a:prstGeom prst="rect">
            <a:avLst/>
          </a:prstGeom>
        </p:spPr>
      </p:pic>
      <p:sp>
        <p:nvSpPr>
          <p:cNvPr id="88" name="Рисунок 37"/>
          <p:cNvSpPr>
            <a:spLocks noGrp="1"/>
          </p:cNvSpPr>
          <p:nvPr>
            <p:ph type="pic" sz="quarter" idx="36"/>
          </p:nvPr>
        </p:nvSpPr>
        <p:spPr>
          <a:xfrm>
            <a:off x="3380199" y="3977784"/>
            <a:ext cx="1116000" cy="1116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94" name="Рисунок 9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905" y="3979685"/>
            <a:ext cx="1116000" cy="1116000"/>
          </a:xfrm>
          <a:prstGeom prst="rect">
            <a:avLst/>
          </a:prstGeom>
        </p:spPr>
      </p:pic>
      <p:sp>
        <p:nvSpPr>
          <p:cNvPr id="95" name="Рисунок 37"/>
          <p:cNvSpPr>
            <a:spLocks noGrp="1"/>
          </p:cNvSpPr>
          <p:nvPr>
            <p:ph type="pic" sz="quarter" idx="39"/>
          </p:nvPr>
        </p:nvSpPr>
        <p:spPr>
          <a:xfrm>
            <a:off x="7328354" y="3973665"/>
            <a:ext cx="1116000" cy="1116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8" name="Текст 7"/>
          <p:cNvSpPr>
            <a:spLocks noGrp="1"/>
          </p:cNvSpPr>
          <p:nvPr>
            <p:ph type="body" sz="quarter" idx="42" hasCustomPrompt="1"/>
          </p:nvPr>
        </p:nvSpPr>
        <p:spPr>
          <a:xfrm>
            <a:off x="5208414" y="3096754"/>
            <a:ext cx="1474788" cy="230832"/>
          </a:xfrm>
        </p:spPr>
        <p:txBody>
          <a:bodyPr/>
          <a:lstStyle>
            <a:lvl1pPr marL="0" indent="0" algn="l">
              <a:buFontTx/>
              <a:buNone/>
              <a:defRPr sz="10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99" name="Текст 7"/>
          <p:cNvSpPr>
            <a:spLocks noGrp="1"/>
          </p:cNvSpPr>
          <p:nvPr>
            <p:ph type="body" sz="quarter" idx="43" hasCustomPrompt="1"/>
          </p:nvPr>
        </p:nvSpPr>
        <p:spPr>
          <a:xfrm>
            <a:off x="5215808" y="3412253"/>
            <a:ext cx="1474788" cy="142155"/>
          </a:xfrm>
        </p:spPr>
        <p:txBody>
          <a:bodyPr/>
          <a:lstStyle>
            <a:lvl1pPr marL="0" indent="0" algn="l">
              <a:lnSpc>
                <a:spcPts val="200"/>
              </a:lnSpc>
              <a:buNone/>
              <a:defRPr sz="10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00" name="Текст 7"/>
          <p:cNvSpPr>
            <a:spLocks noGrp="1"/>
          </p:cNvSpPr>
          <p:nvPr>
            <p:ph type="body" sz="quarter" idx="44" hasCustomPrompt="1"/>
          </p:nvPr>
        </p:nvSpPr>
        <p:spPr>
          <a:xfrm>
            <a:off x="7187298" y="3098288"/>
            <a:ext cx="1474788" cy="230832"/>
          </a:xfrm>
        </p:spPr>
        <p:txBody>
          <a:bodyPr/>
          <a:lstStyle>
            <a:lvl1pPr marL="0" indent="0" algn="l">
              <a:buFontTx/>
              <a:buNone/>
              <a:defRPr sz="10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01" name="Текст 7"/>
          <p:cNvSpPr>
            <a:spLocks noGrp="1"/>
          </p:cNvSpPr>
          <p:nvPr>
            <p:ph type="body" sz="quarter" idx="45" hasCustomPrompt="1"/>
          </p:nvPr>
        </p:nvSpPr>
        <p:spPr>
          <a:xfrm>
            <a:off x="7194692" y="3413787"/>
            <a:ext cx="1474788" cy="142155"/>
          </a:xfrm>
        </p:spPr>
        <p:txBody>
          <a:bodyPr/>
          <a:lstStyle>
            <a:lvl1pPr marL="0" indent="0" algn="l">
              <a:lnSpc>
                <a:spcPts val="200"/>
              </a:lnSpc>
              <a:buNone/>
              <a:defRPr sz="10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02" name="Текст 7"/>
          <p:cNvSpPr>
            <a:spLocks noGrp="1"/>
          </p:cNvSpPr>
          <p:nvPr>
            <p:ph type="body" sz="quarter" idx="46" hasCustomPrompt="1"/>
          </p:nvPr>
        </p:nvSpPr>
        <p:spPr>
          <a:xfrm>
            <a:off x="9144000" y="3097412"/>
            <a:ext cx="1474788" cy="230832"/>
          </a:xfrm>
        </p:spPr>
        <p:txBody>
          <a:bodyPr/>
          <a:lstStyle>
            <a:lvl1pPr marL="0" indent="0" algn="l">
              <a:buFontTx/>
              <a:buNone/>
              <a:defRPr sz="10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03" name="Текст 7"/>
          <p:cNvSpPr>
            <a:spLocks noGrp="1"/>
          </p:cNvSpPr>
          <p:nvPr>
            <p:ph type="body" sz="quarter" idx="47" hasCustomPrompt="1"/>
          </p:nvPr>
        </p:nvSpPr>
        <p:spPr>
          <a:xfrm>
            <a:off x="9151394" y="3408900"/>
            <a:ext cx="1474788" cy="142155"/>
          </a:xfrm>
        </p:spPr>
        <p:txBody>
          <a:bodyPr/>
          <a:lstStyle>
            <a:lvl1pPr marL="0" indent="0" algn="l">
              <a:lnSpc>
                <a:spcPts val="200"/>
              </a:lnSpc>
              <a:buNone/>
              <a:defRPr sz="10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08" name="Текст 7"/>
          <p:cNvSpPr>
            <a:spLocks noGrp="1"/>
          </p:cNvSpPr>
          <p:nvPr>
            <p:ph type="body" sz="quarter" idx="48" hasCustomPrompt="1"/>
          </p:nvPr>
        </p:nvSpPr>
        <p:spPr>
          <a:xfrm>
            <a:off x="1289839" y="5210717"/>
            <a:ext cx="1474788" cy="230832"/>
          </a:xfrm>
        </p:spPr>
        <p:txBody>
          <a:bodyPr/>
          <a:lstStyle>
            <a:lvl1pPr marL="0" indent="0" algn="l">
              <a:buFontTx/>
              <a:buNone/>
              <a:defRPr sz="10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09" name="Текст 7"/>
          <p:cNvSpPr>
            <a:spLocks noGrp="1"/>
          </p:cNvSpPr>
          <p:nvPr>
            <p:ph type="body" sz="quarter" idx="49" hasCustomPrompt="1"/>
          </p:nvPr>
        </p:nvSpPr>
        <p:spPr>
          <a:xfrm>
            <a:off x="1292400" y="5522561"/>
            <a:ext cx="1474788" cy="142155"/>
          </a:xfrm>
        </p:spPr>
        <p:txBody>
          <a:bodyPr/>
          <a:lstStyle>
            <a:lvl1pPr marL="0" indent="0" algn="l">
              <a:lnSpc>
                <a:spcPts val="200"/>
              </a:lnSpc>
              <a:buFontTx/>
              <a:buNone/>
              <a:defRPr sz="10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10" name="Текст 7"/>
          <p:cNvSpPr>
            <a:spLocks noGrp="1"/>
          </p:cNvSpPr>
          <p:nvPr>
            <p:ph type="body" sz="quarter" idx="50" hasCustomPrompt="1"/>
          </p:nvPr>
        </p:nvSpPr>
        <p:spPr>
          <a:xfrm>
            <a:off x="3244916" y="5209297"/>
            <a:ext cx="1474788" cy="230832"/>
          </a:xfrm>
        </p:spPr>
        <p:txBody>
          <a:bodyPr/>
          <a:lstStyle>
            <a:lvl1pPr marL="0" indent="0" algn="l">
              <a:buFontTx/>
              <a:buNone/>
              <a:defRPr sz="10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11" name="Текст 7"/>
          <p:cNvSpPr>
            <a:spLocks noGrp="1"/>
          </p:cNvSpPr>
          <p:nvPr>
            <p:ph type="body" sz="quarter" idx="51" hasCustomPrompt="1"/>
          </p:nvPr>
        </p:nvSpPr>
        <p:spPr>
          <a:xfrm>
            <a:off x="3252310" y="5524796"/>
            <a:ext cx="1474788" cy="142155"/>
          </a:xfrm>
        </p:spPr>
        <p:txBody>
          <a:bodyPr/>
          <a:lstStyle>
            <a:lvl1pPr marL="0" indent="0" algn="l">
              <a:lnSpc>
                <a:spcPts val="200"/>
              </a:lnSpc>
              <a:buNone/>
              <a:defRPr sz="10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12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5216406" y="5212061"/>
            <a:ext cx="1474788" cy="230832"/>
          </a:xfrm>
        </p:spPr>
        <p:txBody>
          <a:bodyPr/>
          <a:lstStyle>
            <a:lvl1pPr marL="0" indent="0" algn="l">
              <a:buFontTx/>
              <a:buNone/>
              <a:defRPr sz="10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13" name="Текст 7"/>
          <p:cNvSpPr>
            <a:spLocks noGrp="1"/>
          </p:cNvSpPr>
          <p:nvPr>
            <p:ph type="body" sz="quarter" idx="53" hasCustomPrompt="1"/>
          </p:nvPr>
        </p:nvSpPr>
        <p:spPr>
          <a:xfrm>
            <a:off x="5223800" y="5527560"/>
            <a:ext cx="1474788" cy="142155"/>
          </a:xfrm>
        </p:spPr>
        <p:txBody>
          <a:bodyPr/>
          <a:lstStyle>
            <a:lvl1pPr marL="0" indent="0" algn="l">
              <a:lnSpc>
                <a:spcPts val="200"/>
              </a:lnSpc>
              <a:buNone/>
              <a:defRPr sz="10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1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7195290" y="5213595"/>
            <a:ext cx="1474788" cy="230832"/>
          </a:xfrm>
        </p:spPr>
        <p:txBody>
          <a:bodyPr/>
          <a:lstStyle>
            <a:lvl1pPr marL="0" indent="0" algn="l">
              <a:buFontTx/>
              <a:buNone/>
              <a:defRPr sz="10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15" name="Текст 7"/>
          <p:cNvSpPr>
            <a:spLocks noGrp="1"/>
          </p:cNvSpPr>
          <p:nvPr>
            <p:ph type="body" sz="quarter" idx="55" hasCustomPrompt="1"/>
          </p:nvPr>
        </p:nvSpPr>
        <p:spPr>
          <a:xfrm>
            <a:off x="7202684" y="5529094"/>
            <a:ext cx="1474788" cy="142155"/>
          </a:xfrm>
        </p:spPr>
        <p:txBody>
          <a:bodyPr/>
          <a:lstStyle>
            <a:lvl1pPr marL="0" indent="0" algn="l">
              <a:lnSpc>
                <a:spcPts val="200"/>
              </a:lnSpc>
              <a:buNone/>
              <a:defRPr sz="10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1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9151992" y="5212719"/>
            <a:ext cx="1474788" cy="230832"/>
          </a:xfrm>
        </p:spPr>
        <p:txBody>
          <a:bodyPr/>
          <a:lstStyle>
            <a:lvl1pPr marL="0" indent="0" algn="l">
              <a:buFontTx/>
              <a:buNone/>
              <a:defRPr sz="10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17" name="Текст 7"/>
          <p:cNvSpPr>
            <a:spLocks noGrp="1"/>
          </p:cNvSpPr>
          <p:nvPr>
            <p:ph type="body" sz="quarter" idx="57" hasCustomPrompt="1"/>
          </p:nvPr>
        </p:nvSpPr>
        <p:spPr>
          <a:xfrm>
            <a:off x="9159386" y="5524207"/>
            <a:ext cx="1474788" cy="142155"/>
          </a:xfrm>
        </p:spPr>
        <p:txBody>
          <a:bodyPr/>
          <a:lstStyle>
            <a:lvl1pPr marL="0" indent="0" algn="l">
              <a:lnSpc>
                <a:spcPts val="200"/>
              </a:lnSpc>
              <a:buNone/>
              <a:defRPr sz="10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311594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1527">
          <p15:clr>
            <a:srgbClr val="000000"/>
          </p15:clr>
        </p15:guide>
        <p15:guide id="10" orient="horz" pos="731">
          <p15:clr>
            <a:srgbClr val="00000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" y="0"/>
            <a:ext cx="12188298" cy="6858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51705" y="2898894"/>
            <a:ext cx="7908002" cy="2505209"/>
          </a:xfrm>
          <a:prstGeom prst="rect">
            <a:avLst/>
          </a:prstGeom>
        </p:spPr>
        <p:txBody>
          <a:bodyPr/>
          <a:lstStyle>
            <a:lvl1pPr>
              <a:lnSpc>
                <a:spcPts val="4500"/>
              </a:lnSpc>
              <a:defRPr sz="5400" b="1" spc="-150">
                <a:solidFill>
                  <a:schemeClr val="bg1"/>
                </a:solidFill>
                <a:latin typeface="Geometria" panose="020B0503020204020204" pitchFamily="34" charset="-52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0" name="Дата 3"/>
          <p:cNvSpPr txBox="1">
            <a:spLocks/>
          </p:cNvSpPr>
          <p:nvPr userDrawn="1"/>
        </p:nvSpPr>
        <p:spPr>
          <a:xfrm>
            <a:off x="1283512" y="590339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1"/>
                </a:solidFill>
              </a:rPr>
              <a:t>РНКБ Банк (ПАО)</a:t>
            </a: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80996" y="763131"/>
            <a:ext cx="5883719" cy="852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Дата </a:t>
            </a:r>
          </a:p>
          <a:p>
            <a:pPr lvl="0"/>
            <a:r>
              <a:rPr lang="ru-RU" dirty="0"/>
              <a:t>Версия</a:t>
            </a:r>
          </a:p>
        </p:txBody>
      </p:sp>
    </p:spTree>
    <p:extLst>
      <p:ext uri="{BB962C8B-B14F-4D97-AF65-F5344CB8AC3E}">
        <p14:creationId xmlns:p14="http://schemas.microsoft.com/office/powerpoint/2010/main" val="459576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38">
          <p15:clr>
            <a:srgbClr val="000000"/>
          </p15:clr>
        </p15:guide>
        <p15:guide id="2" pos="869">
          <p15:clr>
            <a:srgbClr val="000000"/>
          </p15:clr>
        </p15:guide>
        <p15:guide id="3" orient="horz" pos="595">
          <p15:clr>
            <a:srgbClr val="00000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филь Команды (+юзерпик)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92875" y="637159"/>
            <a:ext cx="7861537" cy="675376"/>
          </a:xfrm>
          <a:prstGeom prst="rect">
            <a:avLst/>
          </a:prstGeom>
        </p:spPr>
        <p:txBody>
          <a:bodyPr/>
          <a:lstStyle>
            <a:lvl1pPr>
              <a:defRPr b="1" spc="-150" baseline="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Профиль Команды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pic>
        <p:nvPicPr>
          <p:cNvPr id="39" name="Рисунок 3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89" y="1779258"/>
            <a:ext cx="828000" cy="828000"/>
          </a:xfrm>
          <a:prstGeom prst="rect">
            <a:avLst/>
          </a:prstGeom>
        </p:spPr>
      </p:pic>
      <p:sp>
        <p:nvSpPr>
          <p:cNvPr id="40" name="Рисунок 37"/>
          <p:cNvSpPr>
            <a:spLocks noGrp="1"/>
          </p:cNvSpPr>
          <p:nvPr>
            <p:ph type="pic" sz="quarter" idx="12"/>
          </p:nvPr>
        </p:nvSpPr>
        <p:spPr>
          <a:xfrm>
            <a:off x="1379538" y="1773238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1281847" y="2661318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1284409" y="2946210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02" name="Рисунок 10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569" y="1779258"/>
            <a:ext cx="828000" cy="828000"/>
          </a:xfrm>
          <a:prstGeom prst="rect">
            <a:avLst/>
          </a:prstGeom>
        </p:spPr>
      </p:pic>
      <p:sp>
        <p:nvSpPr>
          <p:cNvPr id="103" name="Рисунок 37"/>
          <p:cNvSpPr>
            <a:spLocks noGrp="1"/>
          </p:cNvSpPr>
          <p:nvPr>
            <p:ph type="pic" sz="quarter" idx="15"/>
          </p:nvPr>
        </p:nvSpPr>
        <p:spPr>
          <a:xfrm>
            <a:off x="2425018" y="1773238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4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2327327" y="2661318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05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2329889" y="2946210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50" name="Рисунок 14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049" y="1779258"/>
            <a:ext cx="828000" cy="828000"/>
          </a:xfrm>
          <a:prstGeom prst="rect">
            <a:avLst/>
          </a:prstGeom>
        </p:spPr>
      </p:pic>
      <p:sp>
        <p:nvSpPr>
          <p:cNvPr id="151" name="Рисунок 37"/>
          <p:cNvSpPr>
            <a:spLocks noGrp="1"/>
          </p:cNvSpPr>
          <p:nvPr>
            <p:ph type="pic" sz="quarter" idx="18"/>
          </p:nvPr>
        </p:nvSpPr>
        <p:spPr>
          <a:xfrm>
            <a:off x="3470498" y="1773238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2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3372807" y="2661318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53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3375369" y="2946210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54" name="Рисунок 15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529" y="1779258"/>
            <a:ext cx="828000" cy="828000"/>
          </a:xfrm>
          <a:prstGeom prst="rect">
            <a:avLst/>
          </a:prstGeom>
        </p:spPr>
      </p:pic>
      <p:sp>
        <p:nvSpPr>
          <p:cNvPr id="155" name="Рисунок 37"/>
          <p:cNvSpPr>
            <a:spLocks noGrp="1"/>
          </p:cNvSpPr>
          <p:nvPr>
            <p:ph type="pic" sz="quarter" idx="21"/>
          </p:nvPr>
        </p:nvSpPr>
        <p:spPr>
          <a:xfrm>
            <a:off x="4515978" y="1773238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6" name="Текст 7"/>
          <p:cNvSpPr>
            <a:spLocks noGrp="1"/>
          </p:cNvSpPr>
          <p:nvPr>
            <p:ph type="body" sz="quarter" idx="22" hasCustomPrompt="1"/>
          </p:nvPr>
        </p:nvSpPr>
        <p:spPr>
          <a:xfrm>
            <a:off x="4418287" y="2661318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57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4420849" y="2946210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58" name="Рисунок 15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09" y="1780880"/>
            <a:ext cx="828000" cy="828000"/>
          </a:xfrm>
          <a:prstGeom prst="rect">
            <a:avLst/>
          </a:prstGeom>
        </p:spPr>
      </p:pic>
      <p:sp>
        <p:nvSpPr>
          <p:cNvPr id="159" name="Рисунок 37"/>
          <p:cNvSpPr>
            <a:spLocks noGrp="1"/>
          </p:cNvSpPr>
          <p:nvPr>
            <p:ph type="pic" sz="quarter" idx="24"/>
          </p:nvPr>
        </p:nvSpPr>
        <p:spPr>
          <a:xfrm>
            <a:off x="5561458" y="1774860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60" name="Текст 7"/>
          <p:cNvSpPr>
            <a:spLocks noGrp="1"/>
          </p:cNvSpPr>
          <p:nvPr>
            <p:ph type="body" sz="quarter" idx="25" hasCustomPrompt="1"/>
          </p:nvPr>
        </p:nvSpPr>
        <p:spPr>
          <a:xfrm>
            <a:off x="5463767" y="2662940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61" name="Текст 7"/>
          <p:cNvSpPr>
            <a:spLocks noGrp="1"/>
          </p:cNvSpPr>
          <p:nvPr>
            <p:ph type="body" sz="quarter" idx="26" hasCustomPrompt="1"/>
          </p:nvPr>
        </p:nvSpPr>
        <p:spPr>
          <a:xfrm>
            <a:off x="5466329" y="2947832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62" name="Рисунок 16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89" y="1780880"/>
            <a:ext cx="828000" cy="828000"/>
          </a:xfrm>
          <a:prstGeom prst="rect">
            <a:avLst/>
          </a:prstGeom>
        </p:spPr>
      </p:pic>
      <p:sp>
        <p:nvSpPr>
          <p:cNvPr id="163" name="Рисунок 37"/>
          <p:cNvSpPr>
            <a:spLocks noGrp="1"/>
          </p:cNvSpPr>
          <p:nvPr>
            <p:ph type="pic" sz="quarter" idx="27"/>
          </p:nvPr>
        </p:nvSpPr>
        <p:spPr>
          <a:xfrm>
            <a:off x="6606938" y="1774860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64" name="Текст 7"/>
          <p:cNvSpPr>
            <a:spLocks noGrp="1"/>
          </p:cNvSpPr>
          <p:nvPr>
            <p:ph type="body" sz="quarter" idx="28" hasCustomPrompt="1"/>
          </p:nvPr>
        </p:nvSpPr>
        <p:spPr>
          <a:xfrm>
            <a:off x="6509247" y="2662940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65" name="Текст 7"/>
          <p:cNvSpPr>
            <a:spLocks noGrp="1"/>
          </p:cNvSpPr>
          <p:nvPr>
            <p:ph type="body" sz="quarter" idx="29" hasCustomPrompt="1"/>
          </p:nvPr>
        </p:nvSpPr>
        <p:spPr>
          <a:xfrm>
            <a:off x="6511809" y="2947832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66" name="Рисунок 16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969" y="1780880"/>
            <a:ext cx="828000" cy="828000"/>
          </a:xfrm>
          <a:prstGeom prst="rect">
            <a:avLst/>
          </a:prstGeom>
        </p:spPr>
      </p:pic>
      <p:sp>
        <p:nvSpPr>
          <p:cNvPr id="167" name="Рисунок 37"/>
          <p:cNvSpPr>
            <a:spLocks noGrp="1"/>
          </p:cNvSpPr>
          <p:nvPr>
            <p:ph type="pic" sz="quarter" idx="30"/>
          </p:nvPr>
        </p:nvSpPr>
        <p:spPr>
          <a:xfrm>
            <a:off x="7652418" y="1774860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68" name="Текст 7"/>
          <p:cNvSpPr>
            <a:spLocks noGrp="1"/>
          </p:cNvSpPr>
          <p:nvPr>
            <p:ph type="body" sz="quarter" idx="31" hasCustomPrompt="1"/>
          </p:nvPr>
        </p:nvSpPr>
        <p:spPr>
          <a:xfrm>
            <a:off x="7554727" y="2662940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69" name="Текст 7"/>
          <p:cNvSpPr>
            <a:spLocks noGrp="1"/>
          </p:cNvSpPr>
          <p:nvPr>
            <p:ph type="body" sz="quarter" idx="32" hasCustomPrompt="1"/>
          </p:nvPr>
        </p:nvSpPr>
        <p:spPr>
          <a:xfrm>
            <a:off x="7557289" y="2947832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70" name="Рисунок 16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449" y="1780880"/>
            <a:ext cx="828000" cy="828000"/>
          </a:xfrm>
          <a:prstGeom prst="rect">
            <a:avLst/>
          </a:prstGeom>
        </p:spPr>
      </p:pic>
      <p:sp>
        <p:nvSpPr>
          <p:cNvPr id="171" name="Рисунок 37"/>
          <p:cNvSpPr>
            <a:spLocks noGrp="1"/>
          </p:cNvSpPr>
          <p:nvPr>
            <p:ph type="pic" sz="quarter" idx="33"/>
          </p:nvPr>
        </p:nvSpPr>
        <p:spPr>
          <a:xfrm>
            <a:off x="8697898" y="1774860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72" name="Текст 7"/>
          <p:cNvSpPr>
            <a:spLocks noGrp="1"/>
          </p:cNvSpPr>
          <p:nvPr>
            <p:ph type="body" sz="quarter" idx="34" hasCustomPrompt="1"/>
          </p:nvPr>
        </p:nvSpPr>
        <p:spPr>
          <a:xfrm>
            <a:off x="8600207" y="2662940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73" name="Текст 7"/>
          <p:cNvSpPr>
            <a:spLocks noGrp="1"/>
          </p:cNvSpPr>
          <p:nvPr>
            <p:ph type="body" sz="quarter" idx="35" hasCustomPrompt="1"/>
          </p:nvPr>
        </p:nvSpPr>
        <p:spPr>
          <a:xfrm>
            <a:off x="8602769" y="2947832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74" name="Рисунок 17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963" y="1779258"/>
            <a:ext cx="828000" cy="828000"/>
          </a:xfrm>
          <a:prstGeom prst="rect">
            <a:avLst/>
          </a:prstGeom>
        </p:spPr>
      </p:pic>
      <p:sp>
        <p:nvSpPr>
          <p:cNvPr id="175" name="Рисунок 37"/>
          <p:cNvSpPr>
            <a:spLocks noGrp="1"/>
          </p:cNvSpPr>
          <p:nvPr>
            <p:ph type="pic" sz="quarter" idx="36"/>
          </p:nvPr>
        </p:nvSpPr>
        <p:spPr>
          <a:xfrm>
            <a:off x="9740412" y="1773238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76" name="Текст 7"/>
          <p:cNvSpPr>
            <a:spLocks noGrp="1"/>
          </p:cNvSpPr>
          <p:nvPr>
            <p:ph type="body" sz="quarter" idx="37" hasCustomPrompt="1"/>
          </p:nvPr>
        </p:nvSpPr>
        <p:spPr>
          <a:xfrm>
            <a:off x="9642721" y="2661318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77" name="Текст 7"/>
          <p:cNvSpPr>
            <a:spLocks noGrp="1"/>
          </p:cNvSpPr>
          <p:nvPr>
            <p:ph type="body" sz="quarter" idx="38" hasCustomPrompt="1"/>
          </p:nvPr>
        </p:nvSpPr>
        <p:spPr>
          <a:xfrm>
            <a:off x="9645283" y="2946210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78" name="Рисунок 17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38" y="4782096"/>
            <a:ext cx="828000" cy="828000"/>
          </a:xfrm>
          <a:prstGeom prst="rect">
            <a:avLst/>
          </a:prstGeom>
        </p:spPr>
      </p:pic>
      <p:sp>
        <p:nvSpPr>
          <p:cNvPr id="179" name="Рисунок 37"/>
          <p:cNvSpPr>
            <a:spLocks noGrp="1"/>
          </p:cNvSpPr>
          <p:nvPr>
            <p:ph type="pic" sz="quarter" idx="39"/>
          </p:nvPr>
        </p:nvSpPr>
        <p:spPr>
          <a:xfrm>
            <a:off x="1373987" y="4776076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0" name="Текст 7"/>
          <p:cNvSpPr>
            <a:spLocks noGrp="1"/>
          </p:cNvSpPr>
          <p:nvPr>
            <p:ph type="body" sz="quarter" idx="40" hasCustomPrompt="1"/>
          </p:nvPr>
        </p:nvSpPr>
        <p:spPr>
          <a:xfrm>
            <a:off x="1276296" y="5664156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81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1278858" y="5949048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82" name="Рисунок 18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018" y="4782096"/>
            <a:ext cx="828000" cy="828000"/>
          </a:xfrm>
          <a:prstGeom prst="rect">
            <a:avLst/>
          </a:prstGeom>
        </p:spPr>
      </p:pic>
      <p:sp>
        <p:nvSpPr>
          <p:cNvPr id="183" name="Рисунок 37"/>
          <p:cNvSpPr>
            <a:spLocks noGrp="1"/>
          </p:cNvSpPr>
          <p:nvPr>
            <p:ph type="pic" sz="quarter" idx="42"/>
          </p:nvPr>
        </p:nvSpPr>
        <p:spPr>
          <a:xfrm>
            <a:off x="2419467" y="4776076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4" name="Текст 7"/>
          <p:cNvSpPr>
            <a:spLocks noGrp="1"/>
          </p:cNvSpPr>
          <p:nvPr>
            <p:ph type="body" sz="quarter" idx="43" hasCustomPrompt="1"/>
          </p:nvPr>
        </p:nvSpPr>
        <p:spPr>
          <a:xfrm>
            <a:off x="2321776" y="5664156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85" name="Текст 7"/>
          <p:cNvSpPr>
            <a:spLocks noGrp="1"/>
          </p:cNvSpPr>
          <p:nvPr>
            <p:ph type="body" sz="quarter" idx="44" hasCustomPrompt="1"/>
          </p:nvPr>
        </p:nvSpPr>
        <p:spPr>
          <a:xfrm>
            <a:off x="2324338" y="5949048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86" name="Рисунок 18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498" y="4782096"/>
            <a:ext cx="828000" cy="828000"/>
          </a:xfrm>
          <a:prstGeom prst="rect">
            <a:avLst/>
          </a:prstGeom>
        </p:spPr>
      </p:pic>
      <p:sp>
        <p:nvSpPr>
          <p:cNvPr id="187" name="Рисунок 37"/>
          <p:cNvSpPr>
            <a:spLocks noGrp="1"/>
          </p:cNvSpPr>
          <p:nvPr>
            <p:ph type="pic" sz="quarter" idx="45"/>
          </p:nvPr>
        </p:nvSpPr>
        <p:spPr>
          <a:xfrm>
            <a:off x="3464947" y="4776076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8" name="Текст 7"/>
          <p:cNvSpPr>
            <a:spLocks noGrp="1"/>
          </p:cNvSpPr>
          <p:nvPr>
            <p:ph type="body" sz="quarter" idx="46" hasCustomPrompt="1"/>
          </p:nvPr>
        </p:nvSpPr>
        <p:spPr>
          <a:xfrm>
            <a:off x="3367256" y="5664156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89" name="Текст 7"/>
          <p:cNvSpPr>
            <a:spLocks noGrp="1"/>
          </p:cNvSpPr>
          <p:nvPr>
            <p:ph type="body" sz="quarter" idx="47" hasCustomPrompt="1"/>
          </p:nvPr>
        </p:nvSpPr>
        <p:spPr>
          <a:xfrm>
            <a:off x="3369818" y="5949048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90" name="Рисунок 18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78" y="4782096"/>
            <a:ext cx="828000" cy="828000"/>
          </a:xfrm>
          <a:prstGeom prst="rect">
            <a:avLst/>
          </a:prstGeom>
        </p:spPr>
      </p:pic>
      <p:sp>
        <p:nvSpPr>
          <p:cNvPr id="191" name="Рисунок 37"/>
          <p:cNvSpPr>
            <a:spLocks noGrp="1"/>
          </p:cNvSpPr>
          <p:nvPr>
            <p:ph type="pic" sz="quarter" idx="48"/>
          </p:nvPr>
        </p:nvSpPr>
        <p:spPr>
          <a:xfrm>
            <a:off x="4510427" y="4776076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92" name="Текст 7"/>
          <p:cNvSpPr>
            <a:spLocks noGrp="1"/>
          </p:cNvSpPr>
          <p:nvPr>
            <p:ph type="body" sz="quarter" idx="49" hasCustomPrompt="1"/>
          </p:nvPr>
        </p:nvSpPr>
        <p:spPr>
          <a:xfrm>
            <a:off x="4412736" y="5664156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93" name="Текст 7"/>
          <p:cNvSpPr>
            <a:spLocks noGrp="1"/>
          </p:cNvSpPr>
          <p:nvPr>
            <p:ph type="body" sz="quarter" idx="50" hasCustomPrompt="1"/>
          </p:nvPr>
        </p:nvSpPr>
        <p:spPr>
          <a:xfrm>
            <a:off x="4415298" y="5949048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94" name="Рисунок 19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58" y="4783718"/>
            <a:ext cx="828000" cy="828000"/>
          </a:xfrm>
          <a:prstGeom prst="rect">
            <a:avLst/>
          </a:prstGeom>
        </p:spPr>
      </p:pic>
      <p:sp>
        <p:nvSpPr>
          <p:cNvPr id="195" name="Рисунок 37"/>
          <p:cNvSpPr>
            <a:spLocks noGrp="1"/>
          </p:cNvSpPr>
          <p:nvPr>
            <p:ph type="pic" sz="quarter" idx="51"/>
          </p:nvPr>
        </p:nvSpPr>
        <p:spPr>
          <a:xfrm>
            <a:off x="5555907" y="4777698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96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5458216" y="5665778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197" name="Текст 7"/>
          <p:cNvSpPr>
            <a:spLocks noGrp="1"/>
          </p:cNvSpPr>
          <p:nvPr>
            <p:ph type="body" sz="quarter" idx="53" hasCustomPrompt="1"/>
          </p:nvPr>
        </p:nvSpPr>
        <p:spPr>
          <a:xfrm>
            <a:off x="5460778" y="5950670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98" name="Рисунок 19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938" y="4783718"/>
            <a:ext cx="828000" cy="828000"/>
          </a:xfrm>
          <a:prstGeom prst="rect">
            <a:avLst/>
          </a:prstGeom>
        </p:spPr>
      </p:pic>
      <p:sp>
        <p:nvSpPr>
          <p:cNvPr id="199" name="Рисунок 37"/>
          <p:cNvSpPr>
            <a:spLocks noGrp="1"/>
          </p:cNvSpPr>
          <p:nvPr>
            <p:ph type="pic" sz="quarter" idx="54"/>
          </p:nvPr>
        </p:nvSpPr>
        <p:spPr>
          <a:xfrm>
            <a:off x="6601387" y="4777698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00" name="Текст 7"/>
          <p:cNvSpPr>
            <a:spLocks noGrp="1"/>
          </p:cNvSpPr>
          <p:nvPr>
            <p:ph type="body" sz="quarter" idx="55" hasCustomPrompt="1"/>
          </p:nvPr>
        </p:nvSpPr>
        <p:spPr>
          <a:xfrm>
            <a:off x="6503696" y="5665778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201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506258" y="5950670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202" name="Рисунок 20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418" y="4783718"/>
            <a:ext cx="828000" cy="828000"/>
          </a:xfrm>
          <a:prstGeom prst="rect">
            <a:avLst/>
          </a:prstGeom>
        </p:spPr>
      </p:pic>
      <p:sp>
        <p:nvSpPr>
          <p:cNvPr id="203" name="Рисунок 37"/>
          <p:cNvSpPr>
            <a:spLocks noGrp="1"/>
          </p:cNvSpPr>
          <p:nvPr>
            <p:ph type="pic" sz="quarter" idx="57"/>
          </p:nvPr>
        </p:nvSpPr>
        <p:spPr>
          <a:xfrm>
            <a:off x="7646867" y="4777698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04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7549176" y="5665778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205" name="Текст 7"/>
          <p:cNvSpPr>
            <a:spLocks noGrp="1"/>
          </p:cNvSpPr>
          <p:nvPr>
            <p:ph type="body" sz="quarter" idx="59" hasCustomPrompt="1"/>
          </p:nvPr>
        </p:nvSpPr>
        <p:spPr>
          <a:xfrm>
            <a:off x="7551738" y="5950670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206" name="Рисунок 20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98" y="4783718"/>
            <a:ext cx="828000" cy="828000"/>
          </a:xfrm>
          <a:prstGeom prst="rect">
            <a:avLst/>
          </a:prstGeom>
        </p:spPr>
      </p:pic>
      <p:sp>
        <p:nvSpPr>
          <p:cNvPr id="207" name="Рисунок 37"/>
          <p:cNvSpPr>
            <a:spLocks noGrp="1"/>
          </p:cNvSpPr>
          <p:nvPr>
            <p:ph type="pic" sz="quarter" idx="60"/>
          </p:nvPr>
        </p:nvSpPr>
        <p:spPr>
          <a:xfrm>
            <a:off x="8692347" y="4777698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08" name="Текст 7"/>
          <p:cNvSpPr>
            <a:spLocks noGrp="1"/>
          </p:cNvSpPr>
          <p:nvPr>
            <p:ph type="body" sz="quarter" idx="61" hasCustomPrompt="1"/>
          </p:nvPr>
        </p:nvSpPr>
        <p:spPr>
          <a:xfrm>
            <a:off x="8594656" y="5665778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20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8597218" y="5950670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210" name="Рисунок 20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412" y="4782096"/>
            <a:ext cx="828000" cy="828000"/>
          </a:xfrm>
          <a:prstGeom prst="rect">
            <a:avLst/>
          </a:prstGeom>
        </p:spPr>
      </p:pic>
      <p:sp>
        <p:nvSpPr>
          <p:cNvPr id="211" name="Рисунок 37"/>
          <p:cNvSpPr>
            <a:spLocks noGrp="1"/>
          </p:cNvSpPr>
          <p:nvPr>
            <p:ph type="pic" sz="quarter" idx="63"/>
          </p:nvPr>
        </p:nvSpPr>
        <p:spPr>
          <a:xfrm>
            <a:off x="9734861" y="4776076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12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9637170" y="5664156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213" name="Текст 7"/>
          <p:cNvSpPr>
            <a:spLocks noGrp="1"/>
          </p:cNvSpPr>
          <p:nvPr>
            <p:ph type="body" sz="quarter" idx="65" hasCustomPrompt="1"/>
          </p:nvPr>
        </p:nvSpPr>
        <p:spPr>
          <a:xfrm>
            <a:off x="9639732" y="5949048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250" name="Рисунок 24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89" y="3293344"/>
            <a:ext cx="828000" cy="828000"/>
          </a:xfrm>
          <a:prstGeom prst="rect">
            <a:avLst/>
          </a:prstGeom>
        </p:spPr>
      </p:pic>
      <p:sp>
        <p:nvSpPr>
          <p:cNvPr id="251" name="Рисунок 37"/>
          <p:cNvSpPr>
            <a:spLocks noGrp="1"/>
          </p:cNvSpPr>
          <p:nvPr>
            <p:ph type="pic" sz="quarter" idx="66"/>
          </p:nvPr>
        </p:nvSpPr>
        <p:spPr>
          <a:xfrm>
            <a:off x="1379538" y="3287324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52" name="Текст 7"/>
          <p:cNvSpPr>
            <a:spLocks noGrp="1"/>
          </p:cNvSpPr>
          <p:nvPr>
            <p:ph type="body" sz="quarter" idx="67" hasCustomPrompt="1"/>
          </p:nvPr>
        </p:nvSpPr>
        <p:spPr>
          <a:xfrm>
            <a:off x="1281847" y="4175404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253" name="Текст 7"/>
          <p:cNvSpPr>
            <a:spLocks noGrp="1"/>
          </p:cNvSpPr>
          <p:nvPr>
            <p:ph type="body" sz="quarter" idx="68" hasCustomPrompt="1"/>
          </p:nvPr>
        </p:nvSpPr>
        <p:spPr>
          <a:xfrm>
            <a:off x="1284409" y="4460296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254" name="Рисунок 25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569" y="3293344"/>
            <a:ext cx="828000" cy="828000"/>
          </a:xfrm>
          <a:prstGeom prst="rect">
            <a:avLst/>
          </a:prstGeom>
        </p:spPr>
      </p:pic>
      <p:sp>
        <p:nvSpPr>
          <p:cNvPr id="255" name="Рисунок 37"/>
          <p:cNvSpPr>
            <a:spLocks noGrp="1"/>
          </p:cNvSpPr>
          <p:nvPr>
            <p:ph type="pic" sz="quarter" idx="69"/>
          </p:nvPr>
        </p:nvSpPr>
        <p:spPr>
          <a:xfrm>
            <a:off x="2425018" y="3287324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56" name="Текст 7"/>
          <p:cNvSpPr>
            <a:spLocks noGrp="1"/>
          </p:cNvSpPr>
          <p:nvPr>
            <p:ph type="body" sz="quarter" idx="70" hasCustomPrompt="1"/>
          </p:nvPr>
        </p:nvSpPr>
        <p:spPr>
          <a:xfrm>
            <a:off x="2327327" y="4175404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257" name="Текст 7"/>
          <p:cNvSpPr>
            <a:spLocks noGrp="1"/>
          </p:cNvSpPr>
          <p:nvPr>
            <p:ph type="body" sz="quarter" idx="71" hasCustomPrompt="1"/>
          </p:nvPr>
        </p:nvSpPr>
        <p:spPr>
          <a:xfrm>
            <a:off x="2329889" y="4460296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258" name="Рисунок 25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049" y="3293344"/>
            <a:ext cx="828000" cy="828000"/>
          </a:xfrm>
          <a:prstGeom prst="rect">
            <a:avLst/>
          </a:prstGeom>
        </p:spPr>
      </p:pic>
      <p:sp>
        <p:nvSpPr>
          <p:cNvPr id="259" name="Рисунок 37"/>
          <p:cNvSpPr>
            <a:spLocks noGrp="1"/>
          </p:cNvSpPr>
          <p:nvPr>
            <p:ph type="pic" sz="quarter" idx="72"/>
          </p:nvPr>
        </p:nvSpPr>
        <p:spPr>
          <a:xfrm>
            <a:off x="3470498" y="3287324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60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3372807" y="4175404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261" name="Текст 7"/>
          <p:cNvSpPr>
            <a:spLocks noGrp="1"/>
          </p:cNvSpPr>
          <p:nvPr>
            <p:ph type="body" sz="quarter" idx="74" hasCustomPrompt="1"/>
          </p:nvPr>
        </p:nvSpPr>
        <p:spPr>
          <a:xfrm>
            <a:off x="3375369" y="4460296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262" name="Рисунок 26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529" y="3293344"/>
            <a:ext cx="828000" cy="828000"/>
          </a:xfrm>
          <a:prstGeom prst="rect">
            <a:avLst/>
          </a:prstGeom>
        </p:spPr>
      </p:pic>
      <p:sp>
        <p:nvSpPr>
          <p:cNvPr id="263" name="Рисунок 37"/>
          <p:cNvSpPr>
            <a:spLocks noGrp="1"/>
          </p:cNvSpPr>
          <p:nvPr>
            <p:ph type="pic" sz="quarter" idx="75"/>
          </p:nvPr>
        </p:nvSpPr>
        <p:spPr>
          <a:xfrm>
            <a:off x="4515978" y="3287324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64" name="Текст 7"/>
          <p:cNvSpPr>
            <a:spLocks noGrp="1"/>
          </p:cNvSpPr>
          <p:nvPr>
            <p:ph type="body" sz="quarter" idx="76" hasCustomPrompt="1"/>
          </p:nvPr>
        </p:nvSpPr>
        <p:spPr>
          <a:xfrm>
            <a:off x="4418287" y="4175404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265" name="Текст 7"/>
          <p:cNvSpPr>
            <a:spLocks noGrp="1"/>
          </p:cNvSpPr>
          <p:nvPr>
            <p:ph type="body" sz="quarter" idx="77" hasCustomPrompt="1"/>
          </p:nvPr>
        </p:nvSpPr>
        <p:spPr>
          <a:xfrm>
            <a:off x="4420849" y="4460296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266" name="Рисунок 26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09" y="3294966"/>
            <a:ext cx="828000" cy="828000"/>
          </a:xfrm>
          <a:prstGeom prst="rect">
            <a:avLst/>
          </a:prstGeom>
        </p:spPr>
      </p:pic>
      <p:sp>
        <p:nvSpPr>
          <p:cNvPr id="267" name="Рисунок 37"/>
          <p:cNvSpPr>
            <a:spLocks noGrp="1"/>
          </p:cNvSpPr>
          <p:nvPr>
            <p:ph type="pic" sz="quarter" idx="78"/>
          </p:nvPr>
        </p:nvSpPr>
        <p:spPr>
          <a:xfrm>
            <a:off x="5561458" y="3288946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68" name="Текст 7"/>
          <p:cNvSpPr>
            <a:spLocks noGrp="1"/>
          </p:cNvSpPr>
          <p:nvPr>
            <p:ph type="body" sz="quarter" idx="79" hasCustomPrompt="1"/>
          </p:nvPr>
        </p:nvSpPr>
        <p:spPr>
          <a:xfrm>
            <a:off x="5463767" y="4177026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269" name="Текст 7"/>
          <p:cNvSpPr>
            <a:spLocks noGrp="1"/>
          </p:cNvSpPr>
          <p:nvPr>
            <p:ph type="body" sz="quarter" idx="80" hasCustomPrompt="1"/>
          </p:nvPr>
        </p:nvSpPr>
        <p:spPr>
          <a:xfrm>
            <a:off x="5466329" y="4461918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270" name="Рисунок 26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89" y="3294966"/>
            <a:ext cx="828000" cy="828000"/>
          </a:xfrm>
          <a:prstGeom prst="rect">
            <a:avLst/>
          </a:prstGeom>
        </p:spPr>
      </p:pic>
      <p:sp>
        <p:nvSpPr>
          <p:cNvPr id="271" name="Рисунок 37"/>
          <p:cNvSpPr>
            <a:spLocks noGrp="1"/>
          </p:cNvSpPr>
          <p:nvPr>
            <p:ph type="pic" sz="quarter" idx="81"/>
          </p:nvPr>
        </p:nvSpPr>
        <p:spPr>
          <a:xfrm>
            <a:off x="6606938" y="3288946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72" name="Текст 7"/>
          <p:cNvSpPr>
            <a:spLocks noGrp="1"/>
          </p:cNvSpPr>
          <p:nvPr>
            <p:ph type="body" sz="quarter" idx="82" hasCustomPrompt="1"/>
          </p:nvPr>
        </p:nvSpPr>
        <p:spPr>
          <a:xfrm>
            <a:off x="6509247" y="4177026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273" name="Текст 7"/>
          <p:cNvSpPr>
            <a:spLocks noGrp="1"/>
          </p:cNvSpPr>
          <p:nvPr>
            <p:ph type="body" sz="quarter" idx="83" hasCustomPrompt="1"/>
          </p:nvPr>
        </p:nvSpPr>
        <p:spPr>
          <a:xfrm>
            <a:off x="6511809" y="4461918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274" name="Рисунок 27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969" y="3294966"/>
            <a:ext cx="828000" cy="828000"/>
          </a:xfrm>
          <a:prstGeom prst="rect">
            <a:avLst/>
          </a:prstGeom>
        </p:spPr>
      </p:pic>
      <p:sp>
        <p:nvSpPr>
          <p:cNvPr id="275" name="Рисунок 37"/>
          <p:cNvSpPr>
            <a:spLocks noGrp="1"/>
          </p:cNvSpPr>
          <p:nvPr>
            <p:ph type="pic" sz="quarter" idx="84"/>
          </p:nvPr>
        </p:nvSpPr>
        <p:spPr>
          <a:xfrm>
            <a:off x="7652418" y="3288946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76" name="Текст 7"/>
          <p:cNvSpPr>
            <a:spLocks noGrp="1"/>
          </p:cNvSpPr>
          <p:nvPr>
            <p:ph type="body" sz="quarter" idx="85" hasCustomPrompt="1"/>
          </p:nvPr>
        </p:nvSpPr>
        <p:spPr>
          <a:xfrm>
            <a:off x="7554727" y="4177026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277" name="Текст 7"/>
          <p:cNvSpPr>
            <a:spLocks noGrp="1"/>
          </p:cNvSpPr>
          <p:nvPr>
            <p:ph type="body" sz="quarter" idx="86" hasCustomPrompt="1"/>
          </p:nvPr>
        </p:nvSpPr>
        <p:spPr>
          <a:xfrm>
            <a:off x="7557289" y="4461918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278" name="Рисунок 27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449" y="3294966"/>
            <a:ext cx="828000" cy="828000"/>
          </a:xfrm>
          <a:prstGeom prst="rect">
            <a:avLst/>
          </a:prstGeom>
        </p:spPr>
      </p:pic>
      <p:sp>
        <p:nvSpPr>
          <p:cNvPr id="279" name="Рисунок 37"/>
          <p:cNvSpPr>
            <a:spLocks noGrp="1"/>
          </p:cNvSpPr>
          <p:nvPr>
            <p:ph type="pic" sz="quarter" idx="87"/>
          </p:nvPr>
        </p:nvSpPr>
        <p:spPr>
          <a:xfrm>
            <a:off x="8697898" y="3288946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80" name="Текст 7"/>
          <p:cNvSpPr>
            <a:spLocks noGrp="1"/>
          </p:cNvSpPr>
          <p:nvPr>
            <p:ph type="body" sz="quarter" idx="88" hasCustomPrompt="1"/>
          </p:nvPr>
        </p:nvSpPr>
        <p:spPr>
          <a:xfrm>
            <a:off x="8600207" y="4177026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281" name="Текст 7"/>
          <p:cNvSpPr>
            <a:spLocks noGrp="1"/>
          </p:cNvSpPr>
          <p:nvPr>
            <p:ph type="body" sz="quarter" idx="89" hasCustomPrompt="1"/>
          </p:nvPr>
        </p:nvSpPr>
        <p:spPr>
          <a:xfrm>
            <a:off x="8602769" y="4461918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282" name="Рисунок 28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963" y="3293344"/>
            <a:ext cx="828000" cy="828000"/>
          </a:xfrm>
          <a:prstGeom prst="rect">
            <a:avLst/>
          </a:prstGeom>
        </p:spPr>
      </p:pic>
      <p:sp>
        <p:nvSpPr>
          <p:cNvPr id="283" name="Рисунок 37"/>
          <p:cNvSpPr>
            <a:spLocks noGrp="1"/>
          </p:cNvSpPr>
          <p:nvPr>
            <p:ph type="pic" sz="quarter" idx="90"/>
          </p:nvPr>
        </p:nvSpPr>
        <p:spPr>
          <a:xfrm>
            <a:off x="9740412" y="3287324"/>
            <a:ext cx="828000" cy="828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84" name="Текст 7"/>
          <p:cNvSpPr>
            <a:spLocks noGrp="1"/>
          </p:cNvSpPr>
          <p:nvPr>
            <p:ph type="body" sz="quarter" idx="91" hasCustomPrompt="1"/>
          </p:nvPr>
        </p:nvSpPr>
        <p:spPr>
          <a:xfrm>
            <a:off x="9642721" y="4175404"/>
            <a:ext cx="1023769" cy="2308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700" b="1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Имя, Фамилия</a:t>
            </a:r>
          </a:p>
        </p:txBody>
      </p:sp>
      <p:sp>
        <p:nvSpPr>
          <p:cNvPr id="285" name="Текст 7"/>
          <p:cNvSpPr>
            <a:spLocks noGrp="1"/>
          </p:cNvSpPr>
          <p:nvPr>
            <p:ph type="body" sz="quarter" idx="92" hasCustomPrompt="1"/>
          </p:nvPr>
        </p:nvSpPr>
        <p:spPr>
          <a:xfrm>
            <a:off x="9645283" y="4460296"/>
            <a:ext cx="1021208" cy="142155"/>
          </a:xfrm>
        </p:spPr>
        <p:txBody>
          <a:bodyPr>
            <a:normAutofit/>
          </a:bodyPr>
          <a:lstStyle>
            <a:lvl1pPr marL="0" indent="0" algn="l">
              <a:lnSpc>
                <a:spcPts val="200"/>
              </a:lnSpc>
              <a:buFontTx/>
              <a:buNone/>
              <a:defRPr sz="700" b="0">
                <a:solidFill>
                  <a:srgbClr val="333F48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886013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1117">
          <p15:clr>
            <a:srgbClr val="000000"/>
          </p15:clr>
        </p15:guide>
        <p15:guide id="8" pos="1527">
          <p15:clr>
            <a:srgbClr val="000000"/>
          </p15:clr>
        </p15:guide>
        <p15:guide id="10" orient="horz" pos="731">
          <p15:clr>
            <a:srgbClr val="00000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2 колонки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68691" y="1775217"/>
            <a:ext cx="4827310" cy="992432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b="1" spc="-15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1273123" y="3428999"/>
            <a:ext cx="4822877" cy="266382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idx="10"/>
          </p:nvPr>
        </p:nvSpPr>
        <p:spPr>
          <a:xfrm>
            <a:off x="6765926" y="765175"/>
            <a:ext cx="4046538" cy="5327650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824942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000000"/>
          </p15:clr>
        </p15:guide>
        <p15:guide id="5" pos="4262">
          <p15:clr>
            <a:srgbClr val="00000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2 колонки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70975" y="732223"/>
            <a:ext cx="8519588" cy="675376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b="1" spc="-15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2"/>
          <p:cNvSpPr>
            <a:spLocks noGrp="1"/>
          </p:cNvSpPr>
          <p:nvPr>
            <p:ph type="body" idx="10"/>
          </p:nvPr>
        </p:nvSpPr>
        <p:spPr>
          <a:xfrm>
            <a:off x="6658146" y="1773237"/>
            <a:ext cx="4154317" cy="4319587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idx="11"/>
          </p:nvPr>
        </p:nvSpPr>
        <p:spPr>
          <a:xfrm>
            <a:off x="1280684" y="1773237"/>
            <a:ext cx="4142216" cy="4319587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148442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4262">
          <p15:clr>
            <a:srgbClr val="000000"/>
          </p15:clr>
        </p15:guide>
        <p15:guide id="8" pos="1504">
          <p15:clr>
            <a:srgbClr val="000000"/>
          </p15:clr>
        </p15:guide>
        <p15:guide id="9" pos="3416">
          <p15:clr>
            <a:srgbClr val="000000"/>
          </p15:clr>
        </p15:guide>
        <p15:guide id="10" orient="horz" pos="731">
          <p15:clr>
            <a:srgbClr val="00000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70975" y="732223"/>
            <a:ext cx="8519588" cy="675376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b="1" spc="-15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1"/>
          </p:nvPr>
        </p:nvSpPr>
        <p:spPr>
          <a:xfrm>
            <a:off x="1280684" y="1773237"/>
            <a:ext cx="2783316" cy="4319587"/>
          </a:xfrm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2"/>
          </p:nvPr>
        </p:nvSpPr>
        <p:spPr>
          <a:xfrm>
            <a:off x="7944877" y="1773236"/>
            <a:ext cx="2867586" cy="4319587"/>
          </a:xfrm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3"/>
          </p:nvPr>
        </p:nvSpPr>
        <p:spPr>
          <a:xfrm>
            <a:off x="4566525" y="1773235"/>
            <a:ext cx="2861388" cy="4319587"/>
          </a:xfrm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939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60">
          <p15:clr>
            <a:srgbClr val="000000"/>
          </p15:clr>
        </p15:guide>
        <p15:guide id="3" orient="horz" pos="2160">
          <p15:clr>
            <a:srgbClr val="FBAE40"/>
          </p15:clr>
        </p15:guide>
        <p15:guide id="4" orient="horz" pos="731">
          <p15:clr>
            <a:srgbClr val="000000"/>
          </p15:clr>
        </p15:guide>
        <p15:guide id="6" orient="horz" pos="1117">
          <p15:clr>
            <a:srgbClr val="FBAE40"/>
          </p15:clr>
        </p15:guide>
        <p15:guide id="7" pos="5065">
          <p15:clr>
            <a:srgbClr val="000000"/>
          </p15:clr>
        </p15:guide>
        <p15:guide id="8" pos="1504">
          <p15:clr>
            <a:srgbClr val="000000"/>
          </p15:clr>
        </p15:guide>
        <p15:guide id="9" pos="2933">
          <p15:clr>
            <a:srgbClr val="000000"/>
          </p15:clr>
        </p15:guide>
        <p15:guide id="10" pos="4679">
          <p15:clr>
            <a:srgbClr val="00000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4 колонки +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70975" y="732223"/>
            <a:ext cx="8519588" cy="675376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b="1" spc="-15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2"/>
          </p:nvPr>
        </p:nvSpPr>
        <p:spPr>
          <a:xfrm>
            <a:off x="1276221" y="2196186"/>
            <a:ext cx="2570505" cy="1313134"/>
          </a:xfrm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0"/>
            <a:endParaRPr lang="ru-RU" dirty="0"/>
          </a:p>
        </p:txBody>
      </p:sp>
      <p:grpSp>
        <p:nvGrpSpPr>
          <p:cNvPr id="12" name="Group 94">
            <a:extLst>
              <a:ext uri="{FF2B5EF4-FFF2-40B4-BE49-F238E27FC236}">
                <a16:creationId xmlns:a16="http://schemas.microsoft.com/office/drawing/2014/main" id="{0468935A-2200-4935-89AE-7970A4F5F07E}"/>
              </a:ext>
            </a:extLst>
          </p:cNvPr>
          <p:cNvGrpSpPr/>
          <p:nvPr userDrawn="1"/>
        </p:nvGrpSpPr>
        <p:grpSpPr>
          <a:xfrm>
            <a:off x="4471100" y="2158642"/>
            <a:ext cx="3171867" cy="3168540"/>
            <a:chOff x="4183178" y="1660397"/>
            <a:chExt cx="3825645" cy="3821633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116B0888-A3BD-4D22-AFD2-5923F6201BB4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5706392" y="1647275"/>
              <a:ext cx="1933100" cy="2671762"/>
            </a:xfrm>
            <a:custGeom>
              <a:avLst/>
              <a:gdLst>
                <a:gd name="T0" fmla="*/ 233 w 467"/>
                <a:gd name="T1" fmla="*/ 0 h 646"/>
                <a:gd name="T2" fmla="*/ 0 w 467"/>
                <a:gd name="T3" fmla="*/ 232 h 646"/>
                <a:gd name="T4" fmla="*/ 10 w 467"/>
                <a:gd name="T5" fmla="*/ 299 h 646"/>
                <a:gd name="T6" fmla="*/ 73 w 467"/>
                <a:gd name="T7" fmla="*/ 400 h 646"/>
                <a:gd name="T8" fmla="*/ 73 w 467"/>
                <a:gd name="T9" fmla="*/ 401 h 646"/>
                <a:gd name="T10" fmla="*/ 119 w 467"/>
                <a:gd name="T11" fmla="*/ 522 h 646"/>
                <a:gd name="T12" fmla="*/ 79 w 467"/>
                <a:gd name="T13" fmla="*/ 636 h 646"/>
                <a:gd name="T14" fmla="*/ 84 w 467"/>
                <a:gd name="T15" fmla="*/ 646 h 646"/>
                <a:gd name="T16" fmla="*/ 169 w 467"/>
                <a:gd name="T17" fmla="*/ 586 h 646"/>
                <a:gd name="T18" fmla="*/ 178 w 467"/>
                <a:gd name="T19" fmla="*/ 522 h 646"/>
                <a:gd name="T20" fmla="*/ 169 w 467"/>
                <a:gd name="T21" fmla="*/ 456 h 646"/>
                <a:gd name="T22" fmla="*/ 98 w 467"/>
                <a:gd name="T23" fmla="*/ 342 h 646"/>
                <a:gd name="T24" fmla="*/ 59 w 467"/>
                <a:gd name="T25" fmla="*/ 232 h 646"/>
                <a:gd name="T26" fmla="*/ 233 w 467"/>
                <a:gd name="T27" fmla="*/ 59 h 646"/>
                <a:gd name="T28" fmla="*/ 408 w 467"/>
                <a:gd name="T29" fmla="*/ 232 h 646"/>
                <a:gd name="T30" fmla="*/ 361 w 467"/>
                <a:gd name="T31" fmla="*/ 351 h 646"/>
                <a:gd name="T32" fmla="*/ 457 w 467"/>
                <a:gd name="T33" fmla="*/ 299 h 646"/>
                <a:gd name="T34" fmla="*/ 467 w 467"/>
                <a:gd name="T35" fmla="*/ 232 h 646"/>
                <a:gd name="T36" fmla="*/ 233 w 467"/>
                <a:gd name="T37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7" h="646">
                  <a:moveTo>
                    <a:pt x="233" y="0"/>
                  </a:moveTo>
                  <a:cubicBezTo>
                    <a:pt x="105" y="0"/>
                    <a:pt x="0" y="104"/>
                    <a:pt x="0" y="232"/>
                  </a:cubicBezTo>
                  <a:cubicBezTo>
                    <a:pt x="0" y="255"/>
                    <a:pt x="3" y="278"/>
                    <a:pt x="10" y="299"/>
                  </a:cubicBezTo>
                  <a:cubicBezTo>
                    <a:pt x="21" y="338"/>
                    <a:pt x="43" y="373"/>
                    <a:pt x="73" y="400"/>
                  </a:cubicBezTo>
                  <a:cubicBezTo>
                    <a:pt x="73" y="401"/>
                    <a:pt x="73" y="401"/>
                    <a:pt x="73" y="401"/>
                  </a:cubicBezTo>
                  <a:cubicBezTo>
                    <a:pt x="102" y="432"/>
                    <a:pt x="119" y="476"/>
                    <a:pt x="119" y="522"/>
                  </a:cubicBezTo>
                  <a:cubicBezTo>
                    <a:pt x="119" y="565"/>
                    <a:pt x="105" y="605"/>
                    <a:pt x="79" y="636"/>
                  </a:cubicBezTo>
                  <a:cubicBezTo>
                    <a:pt x="84" y="646"/>
                    <a:pt x="84" y="646"/>
                    <a:pt x="84" y="646"/>
                  </a:cubicBezTo>
                  <a:cubicBezTo>
                    <a:pt x="110" y="624"/>
                    <a:pt x="136" y="596"/>
                    <a:pt x="169" y="586"/>
                  </a:cubicBezTo>
                  <a:cubicBezTo>
                    <a:pt x="175" y="566"/>
                    <a:pt x="178" y="544"/>
                    <a:pt x="178" y="522"/>
                  </a:cubicBezTo>
                  <a:cubicBezTo>
                    <a:pt x="178" y="499"/>
                    <a:pt x="175" y="477"/>
                    <a:pt x="169" y="456"/>
                  </a:cubicBezTo>
                  <a:cubicBezTo>
                    <a:pt x="156" y="413"/>
                    <a:pt x="131" y="370"/>
                    <a:pt x="98" y="342"/>
                  </a:cubicBezTo>
                  <a:cubicBezTo>
                    <a:pt x="74" y="312"/>
                    <a:pt x="59" y="274"/>
                    <a:pt x="59" y="232"/>
                  </a:cubicBezTo>
                  <a:cubicBezTo>
                    <a:pt x="59" y="136"/>
                    <a:pt x="137" y="59"/>
                    <a:pt x="233" y="59"/>
                  </a:cubicBezTo>
                  <a:cubicBezTo>
                    <a:pt x="330" y="59"/>
                    <a:pt x="408" y="136"/>
                    <a:pt x="408" y="232"/>
                  </a:cubicBezTo>
                  <a:cubicBezTo>
                    <a:pt x="408" y="278"/>
                    <a:pt x="390" y="320"/>
                    <a:pt x="361" y="351"/>
                  </a:cubicBezTo>
                  <a:cubicBezTo>
                    <a:pt x="361" y="351"/>
                    <a:pt x="422" y="309"/>
                    <a:pt x="457" y="299"/>
                  </a:cubicBezTo>
                  <a:cubicBezTo>
                    <a:pt x="463" y="278"/>
                    <a:pt x="467" y="255"/>
                    <a:pt x="467" y="232"/>
                  </a:cubicBezTo>
                  <a:cubicBezTo>
                    <a:pt x="467" y="104"/>
                    <a:pt x="362" y="0"/>
                    <a:pt x="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7B9D2CB1-7DED-49E8-A682-66F5F8B6CE6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700000">
              <a:off x="6968723" y="3520905"/>
              <a:ext cx="0" cy="0"/>
            </a:xfrm>
            <a:prstGeom prst="line">
              <a:avLst/>
            </a:prstGeom>
            <a:noFill/>
            <a:ln w="15875" cap="flat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1926C6-02D2-45DC-B45F-5B9EB51575C5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4537667" y="2830842"/>
              <a:ext cx="1933100" cy="2642077"/>
            </a:xfrm>
            <a:custGeom>
              <a:avLst/>
              <a:gdLst>
                <a:gd name="T0" fmla="*/ 458 w 467"/>
                <a:gd name="T1" fmla="*/ 343 h 639"/>
                <a:gd name="T2" fmla="*/ 448 w 467"/>
                <a:gd name="T3" fmla="*/ 340 h 639"/>
                <a:gd name="T4" fmla="*/ 458 w 467"/>
                <a:gd name="T5" fmla="*/ 343 h 639"/>
                <a:gd name="T6" fmla="*/ 399 w 467"/>
                <a:gd name="T7" fmla="*/ 243 h 639"/>
                <a:gd name="T8" fmla="*/ 399 w 467"/>
                <a:gd name="T9" fmla="*/ 243 h 639"/>
                <a:gd name="T10" fmla="*/ 348 w 467"/>
                <a:gd name="T11" fmla="*/ 119 h 639"/>
                <a:gd name="T12" fmla="*/ 394 w 467"/>
                <a:gd name="T13" fmla="*/ 2 h 639"/>
                <a:gd name="T14" fmla="*/ 391 w 467"/>
                <a:gd name="T15" fmla="*/ 0 h 639"/>
                <a:gd name="T16" fmla="*/ 299 w 467"/>
                <a:gd name="T17" fmla="*/ 52 h 639"/>
                <a:gd name="T18" fmla="*/ 289 w 467"/>
                <a:gd name="T19" fmla="*/ 119 h 639"/>
                <a:gd name="T20" fmla="*/ 298 w 467"/>
                <a:gd name="T21" fmla="*/ 183 h 639"/>
                <a:gd name="T22" fmla="*/ 346 w 467"/>
                <a:gd name="T23" fmla="*/ 271 h 639"/>
                <a:gd name="T24" fmla="*/ 346 w 467"/>
                <a:gd name="T25" fmla="*/ 271 h 639"/>
                <a:gd name="T26" fmla="*/ 346 w 467"/>
                <a:gd name="T27" fmla="*/ 272 h 639"/>
                <a:gd name="T28" fmla="*/ 368 w 467"/>
                <a:gd name="T29" fmla="*/ 294 h 639"/>
                <a:gd name="T30" fmla="*/ 408 w 467"/>
                <a:gd name="T31" fmla="*/ 407 h 639"/>
                <a:gd name="T32" fmla="*/ 233 w 467"/>
                <a:gd name="T33" fmla="*/ 580 h 639"/>
                <a:gd name="T34" fmla="*/ 59 w 467"/>
                <a:gd name="T35" fmla="*/ 407 h 639"/>
                <a:gd name="T36" fmla="*/ 110 w 467"/>
                <a:gd name="T37" fmla="*/ 284 h 639"/>
                <a:gd name="T38" fmla="*/ 109 w 467"/>
                <a:gd name="T39" fmla="*/ 282 h 639"/>
                <a:gd name="T40" fmla="*/ 9 w 467"/>
                <a:gd name="T41" fmla="*/ 342 h 639"/>
                <a:gd name="T42" fmla="*/ 0 w 467"/>
                <a:gd name="T43" fmla="*/ 407 h 639"/>
                <a:gd name="T44" fmla="*/ 233 w 467"/>
                <a:gd name="T45" fmla="*/ 639 h 639"/>
                <a:gd name="T46" fmla="*/ 467 w 467"/>
                <a:gd name="T47" fmla="*/ 407 h 639"/>
                <a:gd name="T48" fmla="*/ 458 w 467"/>
                <a:gd name="T49" fmla="*/ 343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7" h="639">
                  <a:moveTo>
                    <a:pt x="458" y="343"/>
                  </a:moveTo>
                  <a:cubicBezTo>
                    <a:pt x="455" y="342"/>
                    <a:pt x="452" y="341"/>
                    <a:pt x="448" y="340"/>
                  </a:cubicBezTo>
                  <a:cubicBezTo>
                    <a:pt x="452" y="341"/>
                    <a:pt x="455" y="342"/>
                    <a:pt x="458" y="343"/>
                  </a:cubicBezTo>
                  <a:cubicBezTo>
                    <a:pt x="447" y="305"/>
                    <a:pt x="426" y="271"/>
                    <a:pt x="399" y="243"/>
                  </a:cubicBezTo>
                  <a:cubicBezTo>
                    <a:pt x="399" y="243"/>
                    <a:pt x="399" y="243"/>
                    <a:pt x="399" y="243"/>
                  </a:cubicBezTo>
                  <a:cubicBezTo>
                    <a:pt x="367" y="212"/>
                    <a:pt x="348" y="168"/>
                    <a:pt x="348" y="119"/>
                  </a:cubicBezTo>
                  <a:cubicBezTo>
                    <a:pt x="348" y="74"/>
                    <a:pt x="365" y="33"/>
                    <a:pt x="394" y="2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65" y="24"/>
                    <a:pt x="333" y="42"/>
                    <a:pt x="299" y="52"/>
                  </a:cubicBezTo>
                  <a:cubicBezTo>
                    <a:pt x="292" y="74"/>
                    <a:pt x="289" y="96"/>
                    <a:pt x="289" y="119"/>
                  </a:cubicBezTo>
                  <a:cubicBezTo>
                    <a:pt x="289" y="141"/>
                    <a:pt x="292" y="163"/>
                    <a:pt x="298" y="183"/>
                  </a:cubicBezTo>
                  <a:cubicBezTo>
                    <a:pt x="307" y="216"/>
                    <a:pt x="324" y="246"/>
                    <a:pt x="346" y="271"/>
                  </a:cubicBezTo>
                  <a:cubicBezTo>
                    <a:pt x="346" y="271"/>
                    <a:pt x="346" y="271"/>
                    <a:pt x="346" y="271"/>
                  </a:cubicBezTo>
                  <a:cubicBezTo>
                    <a:pt x="346" y="271"/>
                    <a:pt x="346" y="271"/>
                    <a:pt x="346" y="272"/>
                  </a:cubicBezTo>
                  <a:cubicBezTo>
                    <a:pt x="353" y="279"/>
                    <a:pt x="360" y="287"/>
                    <a:pt x="368" y="294"/>
                  </a:cubicBezTo>
                  <a:cubicBezTo>
                    <a:pt x="393" y="324"/>
                    <a:pt x="408" y="364"/>
                    <a:pt x="408" y="407"/>
                  </a:cubicBezTo>
                  <a:cubicBezTo>
                    <a:pt x="408" y="503"/>
                    <a:pt x="330" y="580"/>
                    <a:pt x="233" y="580"/>
                  </a:cubicBezTo>
                  <a:cubicBezTo>
                    <a:pt x="137" y="580"/>
                    <a:pt x="59" y="503"/>
                    <a:pt x="59" y="407"/>
                  </a:cubicBezTo>
                  <a:cubicBezTo>
                    <a:pt x="59" y="359"/>
                    <a:pt x="78" y="315"/>
                    <a:pt x="110" y="284"/>
                  </a:cubicBezTo>
                  <a:cubicBezTo>
                    <a:pt x="109" y="282"/>
                    <a:pt x="109" y="282"/>
                    <a:pt x="109" y="282"/>
                  </a:cubicBezTo>
                  <a:cubicBezTo>
                    <a:pt x="82" y="310"/>
                    <a:pt x="47" y="331"/>
                    <a:pt x="9" y="342"/>
                  </a:cubicBezTo>
                  <a:cubicBezTo>
                    <a:pt x="3" y="363"/>
                    <a:pt x="0" y="384"/>
                    <a:pt x="0" y="407"/>
                  </a:cubicBezTo>
                  <a:cubicBezTo>
                    <a:pt x="0" y="535"/>
                    <a:pt x="105" y="639"/>
                    <a:pt x="233" y="639"/>
                  </a:cubicBezTo>
                  <a:cubicBezTo>
                    <a:pt x="362" y="639"/>
                    <a:pt x="467" y="535"/>
                    <a:pt x="467" y="407"/>
                  </a:cubicBezTo>
                  <a:cubicBezTo>
                    <a:pt x="467" y="385"/>
                    <a:pt x="464" y="363"/>
                    <a:pt x="458" y="3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A2E6BD20-8B0C-4627-8152-25CC17190FA7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5368104" y="3202300"/>
              <a:ext cx="2636838" cy="1922622"/>
            </a:xfrm>
            <a:custGeom>
              <a:avLst/>
              <a:gdLst>
                <a:gd name="T0" fmla="*/ 403 w 637"/>
                <a:gd name="T1" fmla="*/ 0 h 465"/>
                <a:gd name="T2" fmla="*/ 338 w 637"/>
                <a:gd name="T3" fmla="*/ 9 h 465"/>
                <a:gd name="T4" fmla="*/ 242 w 637"/>
                <a:gd name="T5" fmla="*/ 61 h 465"/>
                <a:gd name="T6" fmla="*/ 114 w 637"/>
                <a:gd name="T7" fmla="*/ 116 h 465"/>
                <a:gd name="T8" fmla="*/ 0 w 637"/>
                <a:gd name="T9" fmla="*/ 74 h 465"/>
                <a:gd name="T10" fmla="*/ 50 w 637"/>
                <a:gd name="T11" fmla="*/ 166 h 465"/>
                <a:gd name="T12" fmla="*/ 114 w 637"/>
                <a:gd name="T13" fmla="*/ 175 h 465"/>
                <a:gd name="T14" fmla="*/ 180 w 637"/>
                <a:gd name="T15" fmla="*/ 165 h 465"/>
                <a:gd name="T16" fmla="*/ 274 w 637"/>
                <a:gd name="T17" fmla="*/ 116 h 465"/>
                <a:gd name="T18" fmla="*/ 285 w 637"/>
                <a:gd name="T19" fmla="*/ 105 h 465"/>
                <a:gd name="T20" fmla="*/ 403 w 637"/>
                <a:gd name="T21" fmla="*/ 59 h 465"/>
                <a:gd name="T22" fmla="*/ 578 w 637"/>
                <a:gd name="T23" fmla="*/ 232 h 465"/>
                <a:gd name="T24" fmla="*/ 403 w 637"/>
                <a:gd name="T25" fmla="*/ 406 h 465"/>
                <a:gd name="T26" fmla="*/ 281 w 637"/>
                <a:gd name="T27" fmla="*/ 356 h 465"/>
                <a:gd name="T28" fmla="*/ 280 w 637"/>
                <a:gd name="T29" fmla="*/ 356 h 465"/>
                <a:gd name="T30" fmla="*/ 280 w 637"/>
                <a:gd name="T31" fmla="*/ 356 h 465"/>
                <a:gd name="T32" fmla="*/ 339 w 637"/>
                <a:gd name="T33" fmla="*/ 456 h 465"/>
                <a:gd name="T34" fmla="*/ 403 w 637"/>
                <a:gd name="T35" fmla="*/ 465 h 465"/>
                <a:gd name="T36" fmla="*/ 637 w 637"/>
                <a:gd name="T37" fmla="*/ 232 h 465"/>
                <a:gd name="T38" fmla="*/ 403 w 637"/>
                <a:gd name="T39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7" h="465">
                  <a:moveTo>
                    <a:pt x="403" y="0"/>
                  </a:moveTo>
                  <a:cubicBezTo>
                    <a:pt x="381" y="0"/>
                    <a:pt x="359" y="3"/>
                    <a:pt x="338" y="9"/>
                  </a:cubicBezTo>
                  <a:cubicBezTo>
                    <a:pt x="303" y="19"/>
                    <a:pt x="242" y="61"/>
                    <a:pt x="242" y="61"/>
                  </a:cubicBezTo>
                  <a:cubicBezTo>
                    <a:pt x="210" y="95"/>
                    <a:pt x="165" y="116"/>
                    <a:pt x="114" y="116"/>
                  </a:cubicBezTo>
                  <a:cubicBezTo>
                    <a:pt x="71" y="116"/>
                    <a:pt x="31" y="100"/>
                    <a:pt x="0" y="74"/>
                  </a:cubicBezTo>
                  <a:cubicBezTo>
                    <a:pt x="23" y="100"/>
                    <a:pt x="40" y="133"/>
                    <a:pt x="50" y="166"/>
                  </a:cubicBezTo>
                  <a:cubicBezTo>
                    <a:pt x="70" y="171"/>
                    <a:pt x="92" y="175"/>
                    <a:pt x="114" y="175"/>
                  </a:cubicBezTo>
                  <a:cubicBezTo>
                    <a:pt x="137" y="175"/>
                    <a:pt x="159" y="171"/>
                    <a:pt x="180" y="165"/>
                  </a:cubicBezTo>
                  <a:cubicBezTo>
                    <a:pt x="214" y="155"/>
                    <a:pt x="248" y="139"/>
                    <a:pt x="274" y="116"/>
                  </a:cubicBezTo>
                  <a:cubicBezTo>
                    <a:pt x="278" y="112"/>
                    <a:pt x="282" y="108"/>
                    <a:pt x="285" y="105"/>
                  </a:cubicBezTo>
                  <a:cubicBezTo>
                    <a:pt x="316" y="76"/>
                    <a:pt x="358" y="59"/>
                    <a:pt x="403" y="59"/>
                  </a:cubicBezTo>
                  <a:cubicBezTo>
                    <a:pt x="500" y="59"/>
                    <a:pt x="578" y="136"/>
                    <a:pt x="578" y="232"/>
                  </a:cubicBezTo>
                  <a:cubicBezTo>
                    <a:pt x="578" y="328"/>
                    <a:pt x="500" y="406"/>
                    <a:pt x="403" y="406"/>
                  </a:cubicBezTo>
                  <a:cubicBezTo>
                    <a:pt x="355" y="406"/>
                    <a:pt x="312" y="387"/>
                    <a:pt x="281" y="356"/>
                  </a:cubicBezTo>
                  <a:cubicBezTo>
                    <a:pt x="280" y="356"/>
                    <a:pt x="280" y="356"/>
                    <a:pt x="280" y="356"/>
                  </a:cubicBezTo>
                  <a:cubicBezTo>
                    <a:pt x="280" y="356"/>
                    <a:pt x="280" y="356"/>
                    <a:pt x="280" y="356"/>
                  </a:cubicBezTo>
                  <a:cubicBezTo>
                    <a:pt x="307" y="384"/>
                    <a:pt x="328" y="418"/>
                    <a:pt x="339" y="456"/>
                  </a:cubicBezTo>
                  <a:cubicBezTo>
                    <a:pt x="359" y="462"/>
                    <a:pt x="381" y="465"/>
                    <a:pt x="403" y="465"/>
                  </a:cubicBezTo>
                  <a:cubicBezTo>
                    <a:pt x="532" y="465"/>
                    <a:pt x="637" y="360"/>
                    <a:pt x="637" y="232"/>
                  </a:cubicBezTo>
                  <a:cubicBezTo>
                    <a:pt x="637" y="104"/>
                    <a:pt x="532" y="0"/>
                    <a:pt x="40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380FF45E-74BE-4EA7-B701-E8196B45F279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4188248" y="2007028"/>
              <a:ext cx="2615883" cy="1922622"/>
            </a:xfrm>
            <a:custGeom>
              <a:avLst/>
              <a:gdLst>
                <a:gd name="T0" fmla="*/ 586 w 632"/>
                <a:gd name="T1" fmla="*/ 304 h 465"/>
                <a:gd name="T2" fmla="*/ 584 w 632"/>
                <a:gd name="T3" fmla="*/ 297 h 465"/>
                <a:gd name="T4" fmla="*/ 519 w 632"/>
                <a:gd name="T5" fmla="*/ 288 h 465"/>
                <a:gd name="T6" fmla="*/ 453 w 632"/>
                <a:gd name="T7" fmla="*/ 298 h 465"/>
                <a:gd name="T8" fmla="*/ 340 w 632"/>
                <a:gd name="T9" fmla="*/ 373 h 465"/>
                <a:gd name="T10" fmla="*/ 234 w 632"/>
                <a:gd name="T11" fmla="*/ 406 h 465"/>
                <a:gd name="T12" fmla="*/ 59 w 632"/>
                <a:gd name="T13" fmla="*/ 233 h 465"/>
                <a:gd name="T14" fmla="*/ 234 w 632"/>
                <a:gd name="T15" fmla="*/ 59 h 465"/>
                <a:gd name="T16" fmla="*/ 357 w 632"/>
                <a:gd name="T17" fmla="*/ 110 h 465"/>
                <a:gd name="T18" fmla="*/ 357 w 632"/>
                <a:gd name="T19" fmla="*/ 110 h 465"/>
                <a:gd name="T20" fmla="*/ 357 w 632"/>
                <a:gd name="T21" fmla="*/ 110 h 465"/>
                <a:gd name="T22" fmla="*/ 296 w 632"/>
                <a:gd name="T23" fmla="*/ 10 h 465"/>
                <a:gd name="T24" fmla="*/ 295 w 632"/>
                <a:gd name="T25" fmla="*/ 9 h 465"/>
                <a:gd name="T26" fmla="*/ 234 w 632"/>
                <a:gd name="T27" fmla="*/ 0 h 465"/>
                <a:gd name="T28" fmla="*/ 0 w 632"/>
                <a:gd name="T29" fmla="*/ 233 h 465"/>
                <a:gd name="T30" fmla="*/ 234 w 632"/>
                <a:gd name="T31" fmla="*/ 465 h 465"/>
                <a:gd name="T32" fmla="*/ 299 w 632"/>
                <a:gd name="T33" fmla="*/ 456 h 465"/>
                <a:gd name="T34" fmla="*/ 300 w 632"/>
                <a:gd name="T35" fmla="*/ 455 h 465"/>
                <a:gd name="T36" fmla="*/ 396 w 632"/>
                <a:gd name="T37" fmla="*/ 396 h 465"/>
                <a:gd name="T38" fmla="*/ 395 w 632"/>
                <a:gd name="T39" fmla="*/ 396 h 465"/>
                <a:gd name="T40" fmla="*/ 396 w 632"/>
                <a:gd name="T41" fmla="*/ 398 h 465"/>
                <a:gd name="T42" fmla="*/ 519 w 632"/>
                <a:gd name="T43" fmla="*/ 347 h 465"/>
                <a:gd name="T44" fmla="*/ 632 w 632"/>
                <a:gd name="T45" fmla="*/ 385 h 465"/>
                <a:gd name="T46" fmla="*/ 632 w 632"/>
                <a:gd name="T47" fmla="*/ 385 h 465"/>
                <a:gd name="T48" fmla="*/ 586 w 632"/>
                <a:gd name="T49" fmla="*/ 304 h 465"/>
                <a:gd name="T50" fmla="*/ 406 w 632"/>
                <a:gd name="T51" fmla="*/ 385 h 465"/>
                <a:gd name="T52" fmla="*/ 399 w 632"/>
                <a:gd name="T53" fmla="*/ 392 h 465"/>
                <a:gd name="T54" fmla="*/ 406 w 632"/>
                <a:gd name="T55" fmla="*/ 385 h 465"/>
                <a:gd name="T56" fmla="*/ 449 w 632"/>
                <a:gd name="T57" fmla="*/ 312 h 465"/>
                <a:gd name="T58" fmla="*/ 447 w 632"/>
                <a:gd name="T59" fmla="*/ 316 h 465"/>
                <a:gd name="T60" fmla="*/ 449 w 632"/>
                <a:gd name="T61" fmla="*/ 312 h 465"/>
                <a:gd name="T62" fmla="*/ 444 w 632"/>
                <a:gd name="T63" fmla="*/ 325 h 465"/>
                <a:gd name="T64" fmla="*/ 441 w 632"/>
                <a:gd name="T65" fmla="*/ 330 h 465"/>
                <a:gd name="T66" fmla="*/ 444 w 632"/>
                <a:gd name="T67" fmla="*/ 325 h 465"/>
                <a:gd name="T68" fmla="*/ 437 w 632"/>
                <a:gd name="T69" fmla="*/ 338 h 465"/>
                <a:gd name="T70" fmla="*/ 435 w 632"/>
                <a:gd name="T71" fmla="*/ 343 h 465"/>
                <a:gd name="T72" fmla="*/ 437 w 632"/>
                <a:gd name="T73" fmla="*/ 338 h 465"/>
                <a:gd name="T74" fmla="*/ 431 w 632"/>
                <a:gd name="T75" fmla="*/ 351 h 465"/>
                <a:gd name="T76" fmla="*/ 427 w 632"/>
                <a:gd name="T77" fmla="*/ 356 h 465"/>
                <a:gd name="T78" fmla="*/ 431 w 632"/>
                <a:gd name="T79" fmla="*/ 351 h 465"/>
                <a:gd name="T80" fmla="*/ 423 w 632"/>
                <a:gd name="T81" fmla="*/ 363 h 465"/>
                <a:gd name="T82" fmla="*/ 419 w 632"/>
                <a:gd name="T83" fmla="*/ 369 h 465"/>
                <a:gd name="T84" fmla="*/ 423 w 632"/>
                <a:gd name="T85" fmla="*/ 363 h 465"/>
                <a:gd name="T86" fmla="*/ 415 w 632"/>
                <a:gd name="T87" fmla="*/ 374 h 465"/>
                <a:gd name="T88" fmla="*/ 409 w 632"/>
                <a:gd name="T89" fmla="*/ 381 h 465"/>
                <a:gd name="T90" fmla="*/ 415 w 632"/>
                <a:gd name="T91" fmla="*/ 37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32" h="465">
                  <a:moveTo>
                    <a:pt x="586" y="304"/>
                  </a:moveTo>
                  <a:cubicBezTo>
                    <a:pt x="585" y="302"/>
                    <a:pt x="584" y="299"/>
                    <a:pt x="584" y="297"/>
                  </a:cubicBezTo>
                  <a:cubicBezTo>
                    <a:pt x="563" y="291"/>
                    <a:pt x="542" y="288"/>
                    <a:pt x="519" y="288"/>
                  </a:cubicBezTo>
                  <a:cubicBezTo>
                    <a:pt x="496" y="288"/>
                    <a:pt x="474" y="292"/>
                    <a:pt x="453" y="298"/>
                  </a:cubicBezTo>
                  <a:cubicBezTo>
                    <a:pt x="408" y="311"/>
                    <a:pt x="369" y="337"/>
                    <a:pt x="340" y="373"/>
                  </a:cubicBezTo>
                  <a:cubicBezTo>
                    <a:pt x="310" y="394"/>
                    <a:pt x="273" y="406"/>
                    <a:pt x="234" y="406"/>
                  </a:cubicBezTo>
                  <a:cubicBezTo>
                    <a:pt x="137" y="406"/>
                    <a:pt x="59" y="329"/>
                    <a:pt x="59" y="233"/>
                  </a:cubicBezTo>
                  <a:cubicBezTo>
                    <a:pt x="59" y="137"/>
                    <a:pt x="137" y="59"/>
                    <a:pt x="234" y="59"/>
                  </a:cubicBezTo>
                  <a:cubicBezTo>
                    <a:pt x="282" y="59"/>
                    <a:pt x="325" y="79"/>
                    <a:pt x="357" y="110"/>
                  </a:cubicBezTo>
                  <a:cubicBezTo>
                    <a:pt x="357" y="110"/>
                    <a:pt x="357" y="110"/>
                    <a:pt x="357" y="110"/>
                  </a:cubicBezTo>
                  <a:cubicBezTo>
                    <a:pt x="357" y="110"/>
                    <a:pt x="357" y="110"/>
                    <a:pt x="357" y="110"/>
                  </a:cubicBezTo>
                  <a:cubicBezTo>
                    <a:pt x="329" y="83"/>
                    <a:pt x="307" y="48"/>
                    <a:pt x="296" y="10"/>
                  </a:cubicBezTo>
                  <a:cubicBezTo>
                    <a:pt x="295" y="9"/>
                    <a:pt x="295" y="9"/>
                    <a:pt x="295" y="9"/>
                  </a:cubicBezTo>
                  <a:cubicBezTo>
                    <a:pt x="276" y="3"/>
                    <a:pt x="255" y="0"/>
                    <a:pt x="234" y="0"/>
                  </a:cubicBezTo>
                  <a:cubicBezTo>
                    <a:pt x="105" y="0"/>
                    <a:pt x="0" y="105"/>
                    <a:pt x="0" y="233"/>
                  </a:cubicBezTo>
                  <a:cubicBezTo>
                    <a:pt x="0" y="361"/>
                    <a:pt x="105" y="465"/>
                    <a:pt x="234" y="465"/>
                  </a:cubicBezTo>
                  <a:cubicBezTo>
                    <a:pt x="256" y="465"/>
                    <a:pt x="279" y="462"/>
                    <a:pt x="299" y="456"/>
                  </a:cubicBezTo>
                  <a:cubicBezTo>
                    <a:pt x="300" y="455"/>
                    <a:pt x="300" y="455"/>
                    <a:pt x="300" y="455"/>
                  </a:cubicBezTo>
                  <a:cubicBezTo>
                    <a:pt x="337" y="443"/>
                    <a:pt x="370" y="423"/>
                    <a:pt x="396" y="396"/>
                  </a:cubicBezTo>
                  <a:cubicBezTo>
                    <a:pt x="396" y="396"/>
                    <a:pt x="396" y="396"/>
                    <a:pt x="395" y="396"/>
                  </a:cubicBezTo>
                  <a:cubicBezTo>
                    <a:pt x="396" y="398"/>
                    <a:pt x="396" y="398"/>
                    <a:pt x="396" y="398"/>
                  </a:cubicBezTo>
                  <a:cubicBezTo>
                    <a:pt x="428" y="367"/>
                    <a:pt x="471" y="347"/>
                    <a:pt x="519" y="347"/>
                  </a:cubicBezTo>
                  <a:cubicBezTo>
                    <a:pt x="561" y="347"/>
                    <a:pt x="601" y="360"/>
                    <a:pt x="632" y="385"/>
                  </a:cubicBezTo>
                  <a:cubicBezTo>
                    <a:pt x="632" y="385"/>
                    <a:pt x="632" y="385"/>
                    <a:pt x="632" y="385"/>
                  </a:cubicBezTo>
                  <a:cubicBezTo>
                    <a:pt x="611" y="361"/>
                    <a:pt x="596" y="334"/>
                    <a:pt x="586" y="304"/>
                  </a:cubicBezTo>
                  <a:close/>
                  <a:moveTo>
                    <a:pt x="406" y="385"/>
                  </a:moveTo>
                  <a:cubicBezTo>
                    <a:pt x="403" y="388"/>
                    <a:pt x="401" y="390"/>
                    <a:pt x="399" y="392"/>
                  </a:cubicBezTo>
                  <a:cubicBezTo>
                    <a:pt x="401" y="390"/>
                    <a:pt x="403" y="388"/>
                    <a:pt x="406" y="385"/>
                  </a:cubicBezTo>
                  <a:close/>
                  <a:moveTo>
                    <a:pt x="449" y="312"/>
                  </a:moveTo>
                  <a:cubicBezTo>
                    <a:pt x="448" y="313"/>
                    <a:pt x="448" y="314"/>
                    <a:pt x="447" y="316"/>
                  </a:cubicBezTo>
                  <a:cubicBezTo>
                    <a:pt x="448" y="314"/>
                    <a:pt x="448" y="313"/>
                    <a:pt x="449" y="312"/>
                  </a:cubicBezTo>
                  <a:close/>
                  <a:moveTo>
                    <a:pt x="444" y="325"/>
                  </a:moveTo>
                  <a:cubicBezTo>
                    <a:pt x="443" y="327"/>
                    <a:pt x="442" y="328"/>
                    <a:pt x="441" y="330"/>
                  </a:cubicBezTo>
                  <a:cubicBezTo>
                    <a:pt x="442" y="328"/>
                    <a:pt x="443" y="327"/>
                    <a:pt x="444" y="325"/>
                  </a:cubicBezTo>
                  <a:close/>
                  <a:moveTo>
                    <a:pt x="437" y="338"/>
                  </a:moveTo>
                  <a:cubicBezTo>
                    <a:pt x="437" y="340"/>
                    <a:pt x="436" y="342"/>
                    <a:pt x="435" y="343"/>
                  </a:cubicBezTo>
                  <a:cubicBezTo>
                    <a:pt x="436" y="342"/>
                    <a:pt x="437" y="340"/>
                    <a:pt x="437" y="338"/>
                  </a:cubicBezTo>
                  <a:close/>
                  <a:moveTo>
                    <a:pt x="431" y="351"/>
                  </a:moveTo>
                  <a:cubicBezTo>
                    <a:pt x="429" y="353"/>
                    <a:pt x="428" y="354"/>
                    <a:pt x="427" y="356"/>
                  </a:cubicBezTo>
                  <a:cubicBezTo>
                    <a:pt x="428" y="354"/>
                    <a:pt x="429" y="353"/>
                    <a:pt x="431" y="351"/>
                  </a:cubicBezTo>
                  <a:close/>
                  <a:moveTo>
                    <a:pt x="423" y="363"/>
                  </a:moveTo>
                  <a:cubicBezTo>
                    <a:pt x="422" y="365"/>
                    <a:pt x="420" y="367"/>
                    <a:pt x="419" y="369"/>
                  </a:cubicBezTo>
                  <a:cubicBezTo>
                    <a:pt x="420" y="367"/>
                    <a:pt x="422" y="365"/>
                    <a:pt x="423" y="363"/>
                  </a:cubicBezTo>
                  <a:close/>
                  <a:moveTo>
                    <a:pt x="415" y="374"/>
                  </a:moveTo>
                  <a:cubicBezTo>
                    <a:pt x="413" y="376"/>
                    <a:pt x="411" y="379"/>
                    <a:pt x="409" y="381"/>
                  </a:cubicBezTo>
                  <a:cubicBezTo>
                    <a:pt x="411" y="379"/>
                    <a:pt x="413" y="376"/>
                    <a:pt x="415" y="37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prstClr val="black"/>
                </a:solidFill>
              </a:endParaRPr>
            </a:p>
          </p:txBody>
        </p:sp>
      </p:grpSp>
      <p:sp>
        <p:nvSpPr>
          <p:cNvPr id="28" name="Текст 2"/>
          <p:cNvSpPr>
            <a:spLocks noGrp="1"/>
          </p:cNvSpPr>
          <p:nvPr>
            <p:ph type="body" idx="13"/>
          </p:nvPr>
        </p:nvSpPr>
        <p:spPr>
          <a:xfrm>
            <a:off x="1285853" y="1712458"/>
            <a:ext cx="2570505" cy="371715"/>
          </a:xfr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600" b="1" spc="-60" baseline="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</a:t>
            </a:r>
          </a:p>
          <a:p>
            <a:pPr lvl="0"/>
            <a:r>
              <a:rPr lang="ru-RU" dirty="0"/>
              <a:t>текста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29" name="Текст 2"/>
          <p:cNvSpPr>
            <a:spLocks noGrp="1"/>
          </p:cNvSpPr>
          <p:nvPr>
            <p:ph type="body" idx="14"/>
          </p:nvPr>
        </p:nvSpPr>
        <p:spPr>
          <a:xfrm>
            <a:off x="1287777" y="4431336"/>
            <a:ext cx="2570505" cy="1313134"/>
          </a:xfrm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30" name="Текст 2"/>
          <p:cNvSpPr>
            <a:spLocks noGrp="1"/>
          </p:cNvSpPr>
          <p:nvPr>
            <p:ph type="body" idx="15"/>
          </p:nvPr>
        </p:nvSpPr>
        <p:spPr>
          <a:xfrm>
            <a:off x="1280981" y="3947608"/>
            <a:ext cx="2570505" cy="371715"/>
          </a:xfr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600" b="1" spc="-60" baseline="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</a:t>
            </a:r>
          </a:p>
          <a:p>
            <a:pPr lvl="0"/>
            <a:r>
              <a:rPr lang="ru-RU" dirty="0"/>
              <a:t>текста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31" name="Текст 2"/>
          <p:cNvSpPr>
            <a:spLocks noGrp="1"/>
          </p:cNvSpPr>
          <p:nvPr>
            <p:ph type="body" idx="16"/>
          </p:nvPr>
        </p:nvSpPr>
        <p:spPr>
          <a:xfrm>
            <a:off x="8230942" y="2196186"/>
            <a:ext cx="2570505" cy="1313134"/>
          </a:xfrm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32" name="Текст 2"/>
          <p:cNvSpPr>
            <a:spLocks noGrp="1"/>
          </p:cNvSpPr>
          <p:nvPr>
            <p:ph type="body" idx="17"/>
          </p:nvPr>
        </p:nvSpPr>
        <p:spPr>
          <a:xfrm>
            <a:off x="8229622" y="1712458"/>
            <a:ext cx="2570505" cy="371715"/>
          </a:xfr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600" b="1" spc="-60" baseline="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</a:t>
            </a:r>
          </a:p>
          <a:p>
            <a:pPr lvl="0"/>
            <a:r>
              <a:rPr lang="ru-RU" dirty="0"/>
              <a:t>текста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33" name="Текст 2"/>
          <p:cNvSpPr>
            <a:spLocks noGrp="1"/>
          </p:cNvSpPr>
          <p:nvPr>
            <p:ph type="body" idx="18"/>
          </p:nvPr>
        </p:nvSpPr>
        <p:spPr>
          <a:xfrm>
            <a:off x="8231545" y="4431336"/>
            <a:ext cx="2570505" cy="1313134"/>
          </a:xfrm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34" name="Текст 2"/>
          <p:cNvSpPr>
            <a:spLocks noGrp="1"/>
          </p:cNvSpPr>
          <p:nvPr>
            <p:ph type="body" idx="19"/>
          </p:nvPr>
        </p:nvSpPr>
        <p:spPr>
          <a:xfrm>
            <a:off x="8230225" y="3947608"/>
            <a:ext cx="2570505" cy="371715"/>
          </a:xfr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600" b="1" spc="-60" baseline="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</a:t>
            </a:r>
          </a:p>
          <a:p>
            <a:pPr lvl="0"/>
            <a:r>
              <a:rPr lang="ru-RU" dirty="0"/>
              <a:t>текста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20" hasCustomPrompt="1"/>
          </p:nvPr>
        </p:nvSpPr>
        <p:spPr>
          <a:xfrm>
            <a:off x="4991013" y="2689490"/>
            <a:ext cx="712787" cy="7127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5" name="Рисунок 2"/>
          <p:cNvSpPr>
            <a:spLocks noGrp="1"/>
          </p:cNvSpPr>
          <p:nvPr>
            <p:ph type="pic" sz="quarter" idx="21" hasCustomPrompt="1"/>
          </p:nvPr>
        </p:nvSpPr>
        <p:spPr>
          <a:xfrm>
            <a:off x="6391874" y="2689490"/>
            <a:ext cx="712787" cy="7127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6" name="Рисунок 2"/>
          <p:cNvSpPr>
            <a:spLocks noGrp="1"/>
          </p:cNvSpPr>
          <p:nvPr>
            <p:ph type="pic" sz="quarter" idx="22" hasCustomPrompt="1"/>
          </p:nvPr>
        </p:nvSpPr>
        <p:spPr>
          <a:xfrm>
            <a:off x="5004527" y="4079416"/>
            <a:ext cx="712787" cy="7127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7" name="Рисунок 2"/>
          <p:cNvSpPr>
            <a:spLocks noGrp="1"/>
          </p:cNvSpPr>
          <p:nvPr>
            <p:ph type="pic" sz="quarter" idx="23" hasCustomPrompt="1"/>
          </p:nvPr>
        </p:nvSpPr>
        <p:spPr>
          <a:xfrm>
            <a:off x="6400314" y="4084798"/>
            <a:ext cx="712787" cy="7127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val="3144765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7" pos="5246">
          <p15:clr>
            <a:srgbClr val="FBAE40"/>
          </p15:clr>
        </p15:guide>
        <p15:guide id="8" pos="1504">
          <p15:clr>
            <a:srgbClr val="000000"/>
          </p15:clr>
        </p15:guide>
        <p15:guide id="10" orient="horz" pos="731">
          <p15:clr>
            <a:srgbClr val="00000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6 кол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SmartArt 2"/>
          <p:cNvSpPr>
            <a:spLocks noGrp="1"/>
          </p:cNvSpPr>
          <p:nvPr>
            <p:ph type="dgm" sz="quarter" idx="19"/>
          </p:nvPr>
        </p:nvSpPr>
        <p:spPr>
          <a:xfrm>
            <a:off x="1379538" y="1826428"/>
            <a:ext cx="468000" cy="46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" b="0" cap="none" spc="0">
                <a:ln>
                  <a:noFill/>
                </a:ln>
                <a:solidFill>
                  <a:schemeClr val="accent1"/>
                </a:solidFill>
                <a:effectLst/>
              </a:defRPr>
            </a:lvl1pPr>
          </a:lstStyle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65500" y="732223"/>
            <a:ext cx="8519588" cy="675376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b="1" spc="-15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1"/>
          </p:nvPr>
        </p:nvSpPr>
        <p:spPr>
          <a:xfrm>
            <a:off x="1280684" y="2440303"/>
            <a:ext cx="2783316" cy="1325096"/>
          </a:xfrm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sp>
        <p:nvSpPr>
          <p:cNvPr id="28" name="Текст 2"/>
          <p:cNvSpPr>
            <a:spLocks noGrp="1"/>
          </p:cNvSpPr>
          <p:nvPr>
            <p:ph type="body" idx="12"/>
          </p:nvPr>
        </p:nvSpPr>
        <p:spPr>
          <a:xfrm>
            <a:off x="8023672" y="2440303"/>
            <a:ext cx="2783316" cy="1325096"/>
          </a:xfrm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31" name="Текст 2"/>
          <p:cNvSpPr>
            <a:spLocks noGrp="1"/>
          </p:cNvSpPr>
          <p:nvPr>
            <p:ph type="body" idx="13"/>
          </p:nvPr>
        </p:nvSpPr>
        <p:spPr>
          <a:xfrm>
            <a:off x="4630301" y="2435541"/>
            <a:ext cx="2797611" cy="1325096"/>
          </a:xfrm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34" name="Текст 2"/>
          <p:cNvSpPr>
            <a:spLocks noGrp="1"/>
          </p:cNvSpPr>
          <p:nvPr>
            <p:ph type="body" idx="14"/>
          </p:nvPr>
        </p:nvSpPr>
        <p:spPr>
          <a:xfrm>
            <a:off x="1280684" y="4767729"/>
            <a:ext cx="2783316" cy="1325096"/>
          </a:xfrm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37" name="Текст 2"/>
          <p:cNvSpPr>
            <a:spLocks noGrp="1"/>
          </p:cNvSpPr>
          <p:nvPr>
            <p:ph type="body" idx="15"/>
          </p:nvPr>
        </p:nvSpPr>
        <p:spPr>
          <a:xfrm>
            <a:off x="8023672" y="4767729"/>
            <a:ext cx="2783316" cy="1325096"/>
          </a:xfrm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40" name="Текст 2"/>
          <p:cNvSpPr>
            <a:spLocks noGrp="1"/>
          </p:cNvSpPr>
          <p:nvPr>
            <p:ph type="body" idx="16"/>
          </p:nvPr>
        </p:nvSpPr>
        <p:spPr>
          <a:xfrm>
            <a:off x="4630301" y="4762967"/>
            <a:ext cx="2797611" cy="1325096"/>
          </a:xfrm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7" hasCustomPrompt="1"/>
          </p:nvPr>
        </p:nvSpPr>
        <p:spPr>
          <a:xfrm>
            <a:off x="1454852" y="1855639"/>
            <a:ext cx="455574" cy="480075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26" name="Рисунок SmartArt 2"/>
          <p:cNvSpPr>
            <a:spLocks noGrp="1"/>
          </p:cNvSpPr>
          <p:nvPr>
            <p:ph type="dgm" sz="quarter" idx="20"/>
          </p:nvPr>
        </p:nvSpPr>
        <p:spPr>
          <a:xfrm>
            <a:off x="4730061" y="1828394"/>
            <a:ext cx="468000" cy="46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" b="0" cap="none" spc="0">
                <a:ln>
                  <a:noFill/>
                </a:ln>
                <a:solidFill>
                  <a:schemeClr val="accent1"/>
                </a:solidFill>
                <a:effectLst/>
              </a:defRPr>
            </a:lvl1pPr>
          </a:lstStyle>
          <a:p>
            <a:endParaRPr lang="ru-RU" dirty="0"/>
          </a:p>
          <a:p>
            <a:endParaRPr lang="ru-RU" dirty="0"/>
          </a:p>
        </p:txBody>
      </p:sp>
      <p:sp>
        <p:nvSpPr>
          <p:cNvPr id="27" name="Текст 10"/>
          <p:cNvSpPr>
            <a:spLocks noGrp="1"/>
          </p:cNvSpPr>
          <p:nvPr>
            <p:ph type="body" sz="quarter" idx="21" hasCustomPrompt="1"/>
          </p:nvPr>
        </p:nvSpPr>
        <p:spPr>
          <a:xfrm>
            <a:off x="4792949" y="1855638"/>
            <a:ext cx="455574" cy="480075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22" name="Рисунок SmartArt 2"/>
          <p:cNvSpPr>
            <a:spLocks noGrp="1"/>
          </p:cNvSpPr>
          <p:nvPr>
            <p:ph type="dgm" sz="quarter" idx="22"/>
          </p:nvPr>
        </p:nvSpPr>
        <p:spPr>
          <a:xfrm>
            <a:off x="8122163" y="1831282"/>
            <a:ext cx="468000" cy="46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" b="0" cap="none" spc="0">
                <a:ln>
                  <a:noFill/>
                </a:ln>
                <a:solidFill>
                  <a:schemeClr val="accent1"/>
                </a:solidFill>
                <a:effectLst/>
              </a:defRPr>
            </a:lvl1pPr>
          </a:lstStyle>
          <a:p>
            <a:endParaRPr lang="ru-RU" dirty="0"/>
          </a:p>
          <a:p>
            <a:endParaRPr lang="ru-RU" dirty="0"/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3" hasCustomPrompt="1"/>
          </p:nvPr>
        </p:nvSpPr>
        <p:spPr>
          <a:xfrm>
            <a:off x="8185051" y="1858526"/>
            <a:ext cx="455574" cy="480075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24" name="Рисунок SmartArt 2"/>
          <p:cNvSpPr>
            <a:spLocks noGrp="1"/>
          </p:cNvSpPr>
          <p:nvPr>
            <p:ph type="dgm" sz="quarter" idx="24"/>
          </p:nvPr>
        </p:nvSpPr>
        <p:spPr>
          <a:xfrm>
            <a:off x="1379538" y="4155395"/>
            <a:ext cx="468000" cy="46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" b="0" cap="none" spc="0">
                <a:ln>
                  <a:noFill/>
                </a:ln>
                <a:solidFill>
                  <a:schemeClr val="accent1"/>
                </a:solidFill>
                <a:effectLst/>
              </a:defRPr>
            </a:lvl1pPr>
          </a:lstStyle>
          <a:p>
            <a:endParaRPr lang="ru-RU" dirty="0"/>
          </a:p>
          <a:p>
            <a:endParaRPr lang="ru-RU" dirty="0"/>
          </a:p>
        </p:txBody>
      </p:sp>
      <p:sp>
        <p:nvSpPr>
          <p:cNvPr id="25" name="Текст 10"/>
          <p:cNvSpPr>
            <a:spLocks noGrp="1"/>
          </p:cNvSpPr>
          <p:nvPr>
            <p:ph type="body" sz="quarter" idx="25" hasCustomPrompt="1"/>
          </p:nvPr>
        </p:nvSpPr>
        <p:spPr>
          <a:xfrm>
            <a:off x="1410732" y="4184606"/>
            <a:ext cx="455574" cy="480075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ru-RU" dirty="0"/>
              <a:t>4</a:t>
            </a:r>
          </a:p>
        </p:txBody>
      </p:sp>
      <p:sp>
        <p:nvSpPr>
          <p:cNvPr id="32" name="Рисунок SmartArt 2"/>
          <p:cNvSpPr>
            <a:spLocks noGrp="1"/>
          </p:cNvSpPr>
          <p:nvPr>
            <p:ph type="dgm" sz="quarter" idx="26"/>
          </p:nvPr>
        </p:nvSpPr>
        <p:spPr>
          <a:xfrm>
            <a:off x="4730061" y="4157361"/>
            <a:ext cx="468000" cy="46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" b="0" cap="none" spc="0">
                <a:ln>
                  <a:noFill/>
                </a:ln>
                <a:solidFill>
                  <a:schemeClr val="accent1"/>
                </a:solidFill>
                <a:effectLst/>
              </a:defRPr>
            </a:lvl1pPr>
          </a:lstStyle>
          <a:p>
            <a:endParaRPr lang="ru-RU" dirty="0"/>
          </a:p>
          <a:p>
            <a:endParaRPr lang="ru-RU" dirty="0"/>
          </a:p>
        </p:txBody>
      </p:sp>
      <p:sp>
        <p:nvSpPr>
          <p:cNvPr id="33" name="Текст 10"/>
          <p:cNvSpPr>
            <a:spLocks noGrp="1"/>
          </p:cNvSpPr>
          <p:nvPr>
            <p:ph type="body" sz="quarter" idx="27" hasCustomPrompt="1"/>
          </p:nvPr>
        </p:nvSpPr>
        <p:spPr>
          <a:xfrm>
            <a:off x="4792949" y="4184605"/>
            <a:ext cx="455574" cy="480075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ru-RU" dirty="0"/>
              <a:t>5</a:t>
            </a:r>
          </a:p>
        </p:txBody>
      </p:sp>
      <p:sp>
        <p:nvSpPr>
          <p:cNvPr id="43" name="Рисунок SmartArt 2"/>
          <p:cNvSpPr>
            <a:spLocks noGrp="1"/>
          </p:cNvSpPr>
          <p:nvPr>
            <p:ph type="dgm" sz="quarter" idx="28"/>
          </p:nvPr>
        </p:nvSpPr>
        <p:spPr>
          <a:xfrm>
            <a:off x="8122163" y="4160249"/>
            <a:ext cx="468000" cy="46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" b="0" cap="none" spc="0">
                <a:ln>
                  <a:noFill/>
                </a:ln>
                <a:solidFill>
                  <a:schemeClr val="accent1"/>
                </a:solidFill>
                <a:effectLst/>
              </a:defRPr>
            </a:lvl1pPr>
          </a:lstStyle>
          <a:p>
            <a:endParaRPr lang="ru-RU" dirty="0"/>
          </a:p>
          <a:p>
            <a:endParaRPr lang="ru-RU" dirty="0"/>
          </a:p>
        </p:txBody>
      </p:sp>
      <p:sp>
        <p:nvSpPr>
          <p:cNvPr id="44" name="Текст 10"/>
          <p:cNvSpPr>
            <a:spLocks noGrp="1"/>
          </p:cNvSpPr>
          <p:nvPr>
            <p:ph type="body" sz="quarter" idx="29" hasCustomPrompt="1"/>
          </p:nvPr>
        </p:nvSpPr>
        <p:spPr>
          <a:xfrm>
            <a:off x="8164603" y="4184605"/>
            <a:ext cx="455574" cy="480075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57602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60">
          <p15:clr>
            <a:srgbClr val="000000"/>
          </p15:clr>
        </p15:guide>
        <p15:guide id="5" pos="4679">
          <p15:clr>
            <a:srgbClr val="000000"/>
          </p15:clr>
        </p15:guide>
        <p15:guide id="7" pos="5110">
          <p15:clr>
            <a:srgbClr val="000000"/>
          </p15:clr>
        </p15:guide>
        <p15:guide id="8" pos="1504">
          <p15:clr>
            <a:srgbClr val="000000"/>
          </p15:clr>
        </p15:guide>
        <p15:guide id="9" pos="2978">
          <p15:clr>
            <a:srgbClr val="000000"/>
          </p15:clr>
        </p15:guide>
        <p15:guide id="10" orient="horz" pos="731">
          <p15:clr>
            <a:srgbClr val="00000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Шаг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57741" y="1775217"/>
            <a:ext cx="3398398" cy="992432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b="1" spc="-15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1273123" y="3428999"/>
            <a:ext cx="3370245" cy="266382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idx="10"/>
          </p:nvPr>
        </p:nvSpPr>
        <p:spPr>
          <a:xfrm>
            <a:off x="6667990" y="1259319"/>
            <a:ext cx="4144472" cy="75071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sp>
        <p:nvSpPr>
          <p:cNvPr id="10" name="Овал 9"/>
          <p:cNvSpPr/>
          <p:nvPr userDrawn="1"/>
        </p:nvSpPr>
        <p:spPr>
          <a:xfrm>
            <a:off x="6096000" y="3324792"/>
            <a:ext cx="472701" cy="47270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екст 2"/>
          <p:cNvSpPr>
            <a:spLocks noGrp="1"/>
          </p:cNvSpPr>
          <p:nvPr>
            <p:ph type="body" idx="11" hasCustomPrompt="1"/>
          </p:nvPr>
        </p:nvSpPr>
        <p:spPr>
          <a:xfrm>
            <a:off x="6667989" y="824479"/>
            <a:ext cx="4144473" cy="31234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12"/>
          </p:nvPr>
        </p:nvSpPr>
        <p:spPr>
          <a:xfrm>
            <a:off x="6667991" y="2585362"/>
            <a:ext cx="4144472" cy="75071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6667990" y="2150522"/>
            <a:ext cx="4144473" cy="31234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idx="14"/>
          </p:nvPr>
        </p:nvSpPr>
        <p:spPr>
          <a:xfrm>
            <a:off x="6667991" y="3896503"/>
            <a:ext cx="4144472" cy="75071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667990" y="3461663"/>
            <a:ext cx="4144473" cy="31234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16"/>
          </p:nvPr>
        </p:nvSpPr>
        <p:spPr>
          <a:xfrm>
            <a:off x="6667991" y="5204553"/>
            <a:ext cx="4144472" cy="75071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667990" y="4769713"/>
            <a:ext cx="4144473" cy="31234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6155784" y="695922"/>
            <a:ext cx="468405" cy="47320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/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25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9359" y="2032472"/>
            <a:ext cx="468405" cy="47320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/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6149940" y="3347709"/>
            <a:ext cx="468405" cy="47320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/>
            </a:lvl1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27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6149940" y="4647123"/>
            <a:ext cx="468405" cy="47320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/>
            </a:lvl1pPr>
          </a:lstStyle>
          <a:p>
            <a:pPr lvl="0"/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85869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1">
          <p15:clr>
            <a:srgbClr val="FBAE40"/>
          </p15:clr>
        </p15:guide>
        <p15:guide id="2" pos="2933">
          <p15:clr>
            <a:srgbClr val="000000"/>
          </p15:clr>
        </p15:guide>
        <p15:guide id="5" pos="4262">
          <p15:clr>
            <a:srgbClr val="FBAE40"/>
          </p15:clr>
        </p15:guide>
        <p15:guide id="9" pos="3416">
          <p15:clr>
            <a:srgbClr val="00000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График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57740" y="1845238"/>
            <a:ext cx="3254511" cy="992432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b="1" spc="-15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1273123" y="3056709"/>
            <a:ext cx="3238552" cy="3036116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Номер слайда 5"/>
          <p:cNvSpPr txBox="1">
            <a:spLocks/>
          </p:cNvSpPr>
          <p:nvPr userDrawn="1"/>
        </p:nvSpPr>
        <p:spPr>
          <a:xfrm>
            <a:off x="1265582" y="62919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2445DA5-D39B-43BE-81AD-3EC586674ABF}" type="slidenum">
              <a:rPr lang="ru-RU" sz="2400" b="1" smtClean="0">
                <a:solidFill>
                  <a:srgbClr val="1E3642"/>
                </a:solidFill>
              </a:rPr>
              <a:pPr algn="l"/>
              <a:t>‹#›</a:t>
            </a:fld>
            <a:endParaRPr lang="ru-RU" sz="2400" b="1" dirty="0">
              <a:solidFill>
                <a:srgbClr val="1E3642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sp>
        <p:nvSpPr>
          <p:cNvPr id="9" name="Диаграмма 3"/>
          <p:cNvSpPr>
            <a:spLocks noGrp="1"/>
          </p:cNvSpPr>
          <p:nvPr>
            <p:ph type="chart" sz="quarter" idx="10" hasCustomPrompt="1"/>
          </p:nvPr>
        </p:nvSpPr>
        <p:spPr>
          <a:xfrm>
            <a:off x="5419724" y="0"/>
            <a:ext cx="6772275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График</a:t>
            </a:r>
          </a:p>
        </p:txBody>
      </p:sp>
    </p:spTree>
    <p:extLst>
      <p:ext uri="{BB962C8B-B14F-4D97-AF65-F5344CB8AC3E}">
        <p14:creationId xmlns:p14="http://schemas.microsoft.com/office/powerpoint/2010/main" val="648321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14">
          <p15:clr>
            <a:srgbClr val="000000"/>
          </p15:clr>
        </p15:guide>
        <p15:guide id="7" pos="2842">
          <p15:clr>
            <a:srgbClr val="00000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83382" y="732223"/>
            <a:ext cx="4840031" cy="992432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b="1" spc="-15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6009503" y="2422395"/>
            <a:ext cx="4802959" cy="3670430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Номер слайда 5"/>
          <p:cNvSpPr txBox="1">
            <a:spLocks/>
          </p:cNvSpPr>
          <p:nvPr userDrawn="1"/>
        </p:nvSpPr>
        <p:spPr>
          <a:xfrm>
            <a:off x="1265582" y="62919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2445DA5-D39B-43BE-81AD-3EC586674ABF}" type="slidenum">
              <a:rPr lang="ru-RU" sz="2400" b="1" smtClean="0">
                <a:solidFill>
                  <a:srgbClr val="1E3642"/>
                </a:solidFill>
              </a:rPr>
              <a:pPr algn="l"/>
              <a:t>‹#›</a:t>
            </a:fld>
            <a:endParaRPr lang="ru-RU" sz="2400" b="1" dirty="0">
              <a:solidFill>
                <a:srgbClr val="1E3642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sp>
        <p:nvSpPr>
          <p:cNvPr id="9" name="Диаграмма 3"/>
          <p:cNvSpPr>
            <a:spLocks noGrp="1"/>
          </p:cNvSpPr>
          <p:nvPr>
            <p:ph type="chart" sz="quarter" idx="10"/>
          </p:nvPr>
        </p:nvSpPr>
        <p:spPr>
          <a:xfrm>
            <a:off x="0" y="0"/>
            <a:ext cx="5419725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785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>
          <p15:clr>
            <a:srgbClr val="000000"/>
          </p15:clr>
        </p15:guide>
        <p15:guide id="4" pos="3840">
          <p15:clr>
            <a:srgbClr val="000000"/>
          </p15:clr>
        </p15:guide>
        <p15:guide id="6" pos="3414">
          <p15:clr>
            <a:srgbClr val="000000"/>
          </p15:clr>
        </p15:guide>
        <p15:guide id="7" pos="255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ки +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SmartArt 2"/>
          <p:cNvSpPr>
            <a:spLocks noGrp="1"/>
          </p:cNvSpPr>
          <p:nvPr>
            <p:ph type="dgm" sz="quarter" idx="24"/>
          </p:nvPr>
        </p:nvSpPr>
        <p:spPr>
          <a:xfrm>
            <a:off x="4764087" y="1773238"/>
            <a:ext cx="2671435" cy="4319587"/>
          </a:xfrm>
          <a:prstGeom prst="roundRect">
            <a:avLst>
              <a:gd name="adj" fmla="val 7554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Рисунок SmartArt 2"/>
          <p:cNvSpPr>
            <a:spLocks noGrp="1"/>
          </p:cNvSpPr>
          <p:nvPr>
            <p:ph type="dgm" sz="quarter" idx="23"/>
          </p:nvPr>
        </p:nvSpPr>
        <p:spPr>
          <a:xfrm>
            <a:off x="8112125" y="1773236"/>
            <a:ext cx="2700337" cy="4319587"/>
          </a:xfrm>
          <a:prstGeom prst="roundRect">
            <a:avLst>
              <a:gd name="adj" fmla="val 7554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sz="quarter" idx="22"/>
          </p:nvPr>
        </p:nvSpPr>
        <p:spPr>
          <a:xfrm>
            <a:off x="1379538" y="1773237"/>
            <a:ext cx="2684462" cy="4319587"/>
          </a:xfrm>
          <a:prstGeom prst="roundRect">
            <a:avLst>
              <a:gd name="adj" fmla="val 7554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70975" y="732223"/>
            <a:ext cx="8519588" cy="675376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b="1" spc="-15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sp>
        <p:nvSpPr>
          <p:cNvPr id="58" name="Текст 2"/>
          <p:cNvSpPr>
            <a:spLocks noGrp="1"/>
          </p:cNvSpPr>
          <p:nvPr>
            <p:ph type="body" idx="13"/>
          </p:nvPr>
        </p:nvSpPr>
        <p:spPr>
          <a:xfrm>
            <a:off x="1559684" y="3699976"/>
            <a:ext cx="2217003" cy="371715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400" b="1" spc="-60" baseline="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59" name="Текст 2"/>
          <p:cNvSpPr>
            <a:spLocks noGrp="1"/>
          </p:cNvSpPr>
          <p:nvPr>
            <p:ph type="body" idx="12"/>
          </p:nvPr>
        </p:nvSpPr>
        <p:spPr>
          <a:xfrm>
            <a:off x="1559684" y="4239169"/>
            <a:ext cx="2217004" cy="1617933"/>
          </a:xfrm>
        </p:spPr>
        <p:txBody>
          <a:bodyPr>
            <a:norm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9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60" name="Текст 2"/>
          <p:cNvSpPr>
            <a:spLocks noGrp="1"/>
          </p:cNvSpPr>
          <p:nvPr>
            <p:ph type="body" idx="14"/>
          </p:nvPr>
        </p:nvSpPr>
        <p:spPr>
          <a:xfrm>
            <a:off x="8310855" y="3699976"/>
            <a:ext cx="2217003" cy="371715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400" b="1" spc="-60" baseline="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61" name="Текст 2"/>
          <p:cNvSpPr>
            <a:spLocks noGrp="1"/>
          </p:cNvSpPr>
          <p:nvPr>
            <p:ph type="body" idx="15"/>
          </p:nvPr>
        </p:nvSpPr>
        <p:spPr>
          <a:xfrm>
            <a:off x="8310855" y="4239169"/>
            <a:ext cx="2217004" cy="1617933"/>
          </a:xfrm>
        </p:spPr>
        <p:txBody>
          <a:bodyPr>
            <a:norm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9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62" name="Текст 2"/>
          <p:cNvSpPr>
            <a:spLocks noGrp="1"/>
          </p:cNvSpPr>
          <p:nvPr>
            <p:ph type="body" idx="16"/>
          </p:nvPr>
        </p:nvSpPr>
        <p:spPr>
          <a:xfrm>
            <a:off x="4934210" y="3716183"/>
            <a:ext cx="2217003" cy="371715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400" b="1" spc="-60" baseline="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63" name="Текст 2"/>
          <p:cNvSpPr>
            <a:spLocks noGrp="1"/>
          </p:cNvSpPr>
          <p:nvPr>
            <p:ph type="body" idx="17"/>
          </p:nvPr>
        </p:nvSpPr>
        <p:spPr>
          <a:xfrm>
            <a:off x="4934210" y="4255376"/>
            <a:ext cx="2217004" cy="1617933"/>
          </a:xfrm>
        </p:spPr>
        <p:txBody>
          <a:bodyPr>
            <a:norm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9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27" name="Диаграмма 3"/>
          <p:cNvSpPr>
            <a:spLocks noGrp="1"/>
          </p:cNvSpPr>
          <p:nvPr>
            <p:ph type="chart" sz="quarter" idx="19" hasCustomPrompt="1"/>
          </p:nvPr>
        </p:nvSpPr>
        <p:spPr>
          <a:xfrm>
            <a:off x="1970328" y="2145482"/>
            <a:ext cx="1497466" cy="1387015"/>
          </a:xfrm>
        </p:spPr>
        <p:txBody>
          <a:bodyPr anchor="ctr"/>
          <a:lstStyle>
            <a:lvl1pPr marL="0" indent="0" algn="ctr">
              <a:lnSpc>
                <a:spcPts val="500"/>
              </a:lnSpc>
              <a:buNone/>
              <a:defRPr lang="ru-RU" dirty="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Круговая</a:t>
            </a:r>
          </a:p>
          <a:p>
            <a:r>
              <a:rPr lang="ru-RU" dirty="0"/>
              <a:t>Диаграмма</a:t>
            </a:r>
          </a:p>
        </p:txBody>
      </p:sp>
      <p:sp>
        <p:nvSpPr>
          <p:cNvPr id="28" name="Диаграмма 3"/>
          <p:cNvSpPr>
            <a:spLocks noGrp="1"/>
          </p:cNvSpPr>
          <p:nvPr>
            <p:ph type="chart" sz="quarter" idx="20" hasCustomPrompt="1"/>
          </p:nvPr>
        </p:nvSpPr>
        <p:spPr>
          <a:xfrm>
            <a:off x="8721499" y="2141713"/>
            <a:ext cx="1497466" cy="1387015"/>
          </a:xfrm>
        </p:spPr>
        <p:txBody>
          <a:bodyPr anchor="ctr"/>
          <a:lstStyle>
            <a:lvl1pPr marL="0" indent="0" algn="ctr">
              <a:lnSpc>
                <a:spcPts val="500"/>
              </a:lnSpc>
              <a:buNone/>
              <a:defRPr lang="ru-RU" dirty="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Круговая</a:t>
            </a:r>
          </a:p>
          <a:p>
            <a:r>
              <a:rPr lang="ru-RU" dirty="0"/>
              <a:t>Диаграмма</a:t>
            </a:r>
          </a:p>
        </p:txBody>
      </p:sp>
      <p:sp>
        <p:nvSpPr>
          <p:cNvPr id="29" name="Диаграмма 3"/>
          <p:cNvSpPr>
            <a:spLocks noGrp="1"/>
          </p:cNvSpPr>
          <p:nvPr>
            <p:ph type="chart" sz="quarter" idx="21" hasCustomPrompt="1"/>
          </p:nvPr>
        </p:nvSpPr>
        <p:spPr>
          <a:xfrm>
            <a:off x="5347267" y="2141713"/>
            <a:ext cx="1497466" cy="1387015"/>
          </a:xfrm>
        </p:spPr>
        <p:txBody>
          <a:bodyPr anchor="ctr"/>
          <a:lstStyle>
            <a:lvl1pPr marL="0" indent="0" algn="ctr">
              <a:lnSpc>
                <a:spcPts val="500"/>
              </a:lnSpc>
              <a:buNone/>
              <a:defRPr lang="ru-RU" dirty="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Круговая</a:t>
            </a:r>
          </a:p>
          <a:p>
            <a:r>
              <a:rPr lang="ru-RU" dirty="0"/>
              <a:t>Диаграмма</a:t>
            </a:r>
          </a:p>
        </p:txBody>
      </p:sp>
    </p:spTree>
    <p:extLst>
      <p:ext uri="{BB962C8B-B14F-4D97-AF65-F5344CB8AC3E}">
        <p14:creationId xmlns:p14="http://schemas.microsoft.com/office/powerpoint/2010/main" val="1662911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60">
          <p15:clr>
            <a:srgbClr val="000000"/>
          </p15:clr>
        </p15:guide>
        <p15:guide id="3" orient="horz" pos="2160">
          <p15:clr>
            <a:srgbClr val="FBAE40"/>
          </p15:clr>
        </p15:guide>
        <p15:guide id="4" orient="horz" pos="731">
          <p15:clr>
            <a:srgbClr val="000000"/>
          </p15:clr>
        </p15:guide>
        <p15:guide id="5" pos="4679">
          <p15:clr>
            <a:srgbClr val="000000"/>
          </p15:clr>
        </p15:guide>
        <p15:guide id="6" orient="horz" pos="1117">
          <p15:clr>
            <a:srgbClr val="FBAE40"/>
          </p15:clr>
        </p15:guide>
        <p15:guide id="7" pos="5110">
          <p15:clr>
            <a:srgbClr val="000000"/>
          </p15:clr>
        </p15:guide>
        <p15:guide id="9" pos="3001">
          <p15:clr>
            <a:srgbClr val="000000"/>
          </p15:clr>
        </p15:guide>
        <p15:guide id="10" pos="1504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" y="0"/>
            <a:ext cx="12188298" cy="6858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51705" y="2898894"/>
            <a:ext cx="7908002" cy="2505209"/>
          </a:xfrm>
          <a:prstGeom prst="rect">
            <a:avLst/>
          </a:prstGeom>
        </p:spPr>
        <p:txBody>
          <a:bodyPr/>
          <a:lstStyle>
            <a:lvl1pPr>
              <a:lnSpc>
                <a:spcPts val="4500"/>
              </a:lnSpc>
              <a:defRPr sz="5400" b="1" spc="-150">
                <a:solidFill>
                  <a:schemeClr val="bg1"/>
                </a:solidFill>
                <a:latin typeface="Geometria" panose="020B0503020204020204" pitchFamily="34" charset="-52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0" name="Дата 3"/>
          <p:cNvSpPr txBox="1">
            <a:spLocks/>
          </p:cNvSpPr>
          <p:nvPr userDrawn="1"/>
        </p:nvSpPr>
        <p:spPr>
          <a:xfrm>
            <a:off x="1283512" y="590339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2"/>
                </a:solidFill>
              </a:rPr>
              <a:t>РНКБ Банк (ПАО)</a:t>
            </a:r>
          </a:p>
          <a:p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80996" y="763131"/>
            <a:ext cx="5883719" cy="852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Дата </a:t>
            </a:r>
          </a:p>
          <a:p>
            <a:pPr lvl="0"/>
            <a:r>
              <a:rPr lang="ru-RU" dirty="0"/>
              <a:t>Версия</a:t>
            </a:r>
          </a:p>
        </p:txBody>
      </p:sp>
    </p:spTree>
    <p:extLst>
      <p:ext uri="{BB962C8B-B14F-4D97-AF65-F5344CB8AC3E}">
        <p14:creationId xmlns:p14="http://schemas.microsoft.com/office/powerpoint/2010/main" val="1304354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38">
          <p15:clr>
            <a:srgbClr val="000000"/>
          </p15:clr>
        </p15:guide>
        <p15:guide id="2" pos="869">
          <p15:clr>
            <a:srgbClr val="000000"/>
          </p15:clr>
        </p15:guide>
        <p15:guide id="3" orient="horz" pos="595">
          <p15:clr>
            <a:srgbClr val="00000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Рисунок SmartArt 2"/>
          <p:cNvSpPr>
            <a:spLocks noGrp="1"/>
          </p:cNvSpPr>
          <p:nvPr>
            <p:ph type="dgm" sz="quarter" idx="34"/>
          </p:nvPr>
        </p:nvSpPr>
        <p:spPr>
          <a:xfrm>
            <a:off x="9498954" y="2273752"/>
            <a:ext cx="1150375" cy="47678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3" name="Рисунок SmartArt 2"/>
          <p:cNvSpPr>
            <a:spLocks noGrp="1"/>
          </p:cNvSpPr>
          <p:nvPr>
            <p:ph type="dgm" sz="quarter" idx="33"/>
          </p:nvPr>
        </p:nvSpPr>
        <p:spPr>
          <a:xfrm>
            <a:off x="7853250" y="2273804"/>
            <a:ext cx="1150375" cy="47678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2" name="Рисунок SmartArt 2"/>
          <p:cNvSpPr>
            <a:spLocks noGrp="1"/>
          </p:cNvSpPr>
          <p:nvPr>
            <p:ph type="dgm" sz="quarter" idx="32"/>
          </p:nvPr>
        </p:nvSpPr>
        <p:spPr>
          <a:xfrm>
            <a:off x="6220549" y="2276475"/>
            <a:ext cx="1150375" cy="47678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1" name="Рисунок SmartArt 2"/>
          <p:cNvSpPr>
            <a:spLocks noGrp="1"/>
          </p:cNvSpPr>
          <p:nvPr>
            <p:ph type="dgm" sz="quarter" idx="31"/>
          </p:nvPr>
        </p:nvSpPr>
        <p:spPr>
          <a:xfrm>
            <a:off x="4607136" y="2273753"/>
            <a:ext cx="1150375" cy="47678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0" name="Рисунок SmartArt 2"/>
          <p:cNvSpPr>
            <a:spLocks noGrp="1"/>
          </p:cNvSpPr>
          <p:nvPr>
            <p:ph type="dgm" sz="quarter" idx="30"/>
          </p:nvPr>
        </p:nvSpPr>
        <p:spPr>
          <a:xfrm>
            <a:off x="2961063" y="2277075"/>
            <a:ext cx="1150375" cy="47678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9" name="Рисунок SmartArt 2"/>
          <p:cNvSpPr>
            <a:spLocks noGrp="1"/>
          </p:cNvSpPr>
          <p:nvPr>
            <p:ph type="dgm" sz="quarter" idx="29"/>
          </p:nvPr>
        </p:nvSpPr>
        <p:spPr>
          <a:xfrm>
            <a:off x="1332934" y="2273754"/>
            <a:ext cx="1150375" cy="47678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8" name="Рисунок SmartArt 2"/>
          <p:cNvSpPr>
            <a:spLocks noGrp="1"/>
          </p:cNvSpPr>
          <p:nvPr>
            <p:ph type="dgm" sz="quarter" idx="28"/>
          </p:nvPr>
        </p:nvSpPr>
        <p:spPr>
          <a:xfrm>
            <a:off x="9498954" y="3507689"/>
            <a:ext cx="1313509" cy="1950262"/>
          </a:xfrm>
          <a:prstGeom prst="roundRect">
            <a:avLst>
              <a:gd name="adj" fmla="val 9706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5" name="Рисунок SmartArt 2"/>
          <p:cNvSpPr>
            <a:spLocks noGrp="1"/>
          </p:cNvSpPr>
          <p:nvPr>
            <p:ph type="dgm" sz="quarter" idx="27"/>
          </p:nvPr>
        </p:nvSpPr>
        <p:spPr>
          <a:xfrm>
            <a:off x="7877945" y="3499109"/>
            <a:ext cx="1313509" cy="1950262"/>
          </a:xfrm>
          <a:prstGeom prst="roundRect">
            <a:avLst>
              <a:gd name="adj" fmla="val 9706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3" name="Рисунок SmartArt 2"/>
          <p:cNvSpPr>
            <a:spLocks noGrp="1"/>
          </p:cNvSpPr>
          <p:nvPr>
            <p:ph type="dgm" sz="quarter" idx="26"/>
          </p:nvPr>
        </p:nvSpPr>
        <p:spPr>
          <a:xfrm>
            <a:off x="6256936" y="3494481"/>
            <a:ext cx="1313509" cy="1950262"/>
          </a:xfrm>
          <a:prstGeom prst="roundRect">
            <a:avLst>
              <a:gd name="adj" fmla="val 9706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1" name="Рисунок SmartArt 2"/>
          <p:cNvSpPr>
            <a:spLocks noGrp="1"/>
          </p:cNvSpPr>
          <p:nvPr>
            <p:ph type="dgm" sz="quarter" idx="25"/>
          </p:nvPr>
        </p:nvSpPr>
        <p:spPr>
          <a:xfrm>
            <a:off x="4635927" y="3494481"/>
            <a:ext cx="1313509" cy="1950262"/>
          </a:xfrm>
          <a:prstGeom prst="roundRect">
            <a:avLst>
              <a:gd name="adj" fmla="val 9706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9" name="Рисунок SmartArt 2"/>
          <p:cNvSpPr>
            <a:spLocks noGrp="1"/>
          </p:cNvSpPr>
          <p:nvPr>
            <p:ph type="dgm" sz="quarter" idx="24"/>
          </p:nvPr>
        </p:nvSpPr>
        <p:spPr>
          <a:xfrm>
            <a:off x="3008147" y="3494481"/>
            <a:ext cx="1313509" cy="1950262"/>
          </a:xfrm>
          <a:prstGeom prst="roundRect">
            <a:avLst>
              <a:gd name="adj" fmla="val 9706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7" name="Рисунок SmartArt 2"/>
          <p:cNvSpPr>
            <a:spLocks noGrp="1"/>
          </p:cNvSpPr>
          <p:nvPr>
            <p:ph type="dgm" sz="quarter" idx="23"/>
          </p:nvPr>
        </p:nvSpPr>
        <p:spPr>
          <a:xfrm>
            <a:off x="1377596" y="3494861"/>
            <a:ext cx="1313509" cy="1950262"/>
          </a:xfrm>
          <a:prstGeom prst="roundRect">
            <a:avLst>
              <a:gd name="adj" fmla="val 9706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70975" y="637159"/>
            <a:ext cx="7861537" cy="675376"/>
          </a:xfrm>
          <a:prstGeom prst="rect">
            <a:avLst/>
          </a:prstGeom>
        </p:spPr>
        <p:txBody>
          <a:bodyPr/>
          <a:lstStyle>
            <a:lvl1pPr>
              <a:defRPr b="1" spc="-150" baseline="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581923" y="3683482"/>
            <a:ext cx="933769" cy="1572260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7" name="Текст 14"/>
          <p:cNvSpPr>
            <a:spLocks noGrp="1"/>
          </p:cNvSpPr>
          <p:nvPr>
            <p:ph type="body" sz="quarter" idx="12"/>
          </p:nvPr>
        </p:nvSpPr>
        <p:spPr>
          <a:xfrm>
            <a:off x="3206761" y="3683482"/>
            <a:ext cx="933769" cy="1572260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9" name="Текст 14"/>
          <p:cNvSpPr>
            <a:spLocks noGrp="1"/>
          </p:cNvSpPr>
          <p:nvPr>
            <p:ph type="body" sz="quarter" idx="13"/>
          </p:nvPr>
        </p:nvSpPr>
        <p:spPr>
          <a:xfrm>
            <a:off x="4831156" y="3683482"/>
            <a:ext cx="933769" cy="1572260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1" name="Текст 14"/>
          <p:cNvSpPr>
            <a:spLocks noGrp="1"/>
          </p:cNvSpPr>
          <p:nvPr>
            <p:ph type="body" sz="quarter" idx="14"/>
          </p:nvPr>
        </p:nvSpPr>
        <p:spPr>
          <a:xfrm>
            <a:off x="6449721" y="3683482"/>
            <a:ext cx="933769" cy="1572260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3" name="Текст 14"/>
          <p:cNvSpPr>
            <a:spLocks noGrp="1"/>
          </p:cNvSpPr>
          <p:nvPr>
            <p:ph type="body" sz="quarter" idx="15"/>
          </p:nvPr>
        </p:nvSpPr>
        <p:spPr>
          <a:xfrm>
            <a:off x="8074115" y="3683482"/>
            <a:ext cx="933769" cy="1572260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5" name="Текст 14"/>
          <p:cNvSpPr>
            <a:spLocks noGrp="1"/>
          </p:cNvSpPr>
          <p:nvPr>
            <p:ph type="body" sz="quarter" idx="16"/>
          </p:nvPr>
        </p:nvSpPr>
        <p:spPr>
          <a:xfrm>
            <a:off x="9705622" y="3683482"/>
            <a:ext cx="933769" cy="1572260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2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1482468" y="2420199"/>
            <a:ext cx="1163662" cy="371715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2400" b="1" spc="-6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2017</a:t>
            </a:r>
          </a:p>
        </p:txBody>
      </p:sp>
      <p:sp>
        <p:nvSpPr>
          <p:cNvPr id="73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3092547" y="2420199"/>
            <a:ext cx="1163662" cy="371715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2400" b="1" spc="-6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2018</a:t>
            </a:r>
          </a:p>
        </p:txBody>
      </p:sp>
      <p:sp>
        <p:nvSpPr>
          <p:cNvPr id="74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4741869" y="2428627"/>
            <a:ext cx="1163662" cy="371715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2400" b="1" spc="-6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2019</a:t>
            </a:r>
          </a:p>
        </p:txBody>
      </p:sp>
      <p:sp>
        <p:nvSpPr>
          <p:cNvPr id="75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6344642" y="2423186"/>
            <a:ext cx="1163662" cy="371715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2400" b="1" spc="-6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2020</a:t>
            </a:r>
          </a:p>
        </p:txBody>
      </p:sp>
      <p:sp>
        <p:nvSpPr>
          <p:cNvPr id="76" name="Текст 2"/>
          <p:cNvSpPr>
            <a:spLocks noGrp="1"/>
          </p:cNvSpPr>
          <p:nvPr>
            <p:ph type="body" idx="21" hasCustomPrompt="1"/>
          </p:nvPr>
        </p:nvSpPr>
        <p:spPr>
          <a:xfrm>
            <a:off x="7990630" y="2427254"/>
            <a:ext cx="1163662" cy="371715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2400" b="1" spc="-6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2021</a:t>
            </a:r>
          </a:p>
        </p:txBody>
      </p:sp>
      <p:sp>
        <p:nvSpPr>
          <p:cNvPr id="77" name="Текст 2"/>
          <p:cNvSpPr>
            <a:spLocks noGrp="1"/>
          </p:cNvSpPr>
          <p:nvPr>
            <p:ph type="body" idx="22" hasCustomPrompt="1"/>
          </p:nvPr>
        </p:nvSpPr>
        <p:spPr>
          <a:xfrm>
            <a:off x="9628314" y="2420199"/>
            <a:ext cx="1163662" cy="371715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2400" b="1" spc="-6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16587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1504">
          <p15:clr>
            <a:srgbClr val="000000"/>
          </p15:clr>
        </p15:guide>
        <p15:guide id="10" orient="horz" pos="731">
          <p15:clr>
            <a:srgbClr val="00000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C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SmartArt 2"/>
          <p:cNvSpPr>
            <a:spLocks noGrp="1"/>
          </p:cNvSpPr>
          <p:nvPr>
            <p:ph type="dgm" sz="quarter" idx="24"/>
          </p:nvPr>
        </p:nvSpPr>
        <p:spPr>
          <a:xfrm>
            <a:off x="6267054" y="1762288"/>
            <a:ext cx="4545409" cy="4327157"/>
          </a:xfrm>
          <a:prstGeom prst="roundRect">
            <a:avLst>
              <a:gd name="adj" fmla="val 6741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Рисунок SmartArt 2"/>
          <p:cNvSpPr>
            <a:spLocks noGrp="1"/>
          </p:cNvSpPr>
          <p:nvPr>
            <p:ph type="dgm" sz="quarter" idx="23"/>
          </p:nvPr>
        </p:nvSpPr>
        <p:spPr>
          <a:xfrm>
            <a:off x="1391571" y="1762288"/>
            <a:ext cx="4545409" cy="4327157"/>
          </a:xfrm>
          <a:prstGeom prst="roundRect">
            <a:avLst>
              <a:gd name="adj" fmla="val 6741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70975" y="637159"/>
            <a:ext cx="7861537" cy="675376"/>
          </a:xfrm>
          <a:prstGeom prst="rect">
            <a:avLst/>
          </a:prstGeom>
        </p:spPr>
        <p:txBody>
          <a:bodyPr/>
          <a:lstStyle>
            <a:lvl1pPr>
              <a:defRPr b="1" spc="-150" baseline="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2"/>
          </p:nvPr>
        </p:nvSpPr>
        <p:spPr>
          <a:xfrm>
            <a:off x="3048001" y="2270288"/>
            <a:ext cx="2442518" cy="733534"/>
          </a:xfrm>
        </p:spPr>
        <p:txBody>
          <a:bodyPr wrap="square">
            <a:spAutoFit/>
          </a:bodyPr>
          <a:lstStyle>
            <a:lvl1pPr marL="0" indent="0">
              <a:lnSpc>
                <a:spcPts val="1000"/>
              </a:lnSpc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</a:t>
            </a:r>
          </a:p>
          <a:p>
            <a:pPr lvl="0"/>
            <a:r>
              <a:rPr lang="ru-RU" dirty="0"/>
              <a:t>Заголовка</a:t>
            </a:r>
          </a:p>
          <a:p>
            <a:pPr lvl="0"/>
            <a:endParaRPr lang="ru-RU" dirty="0"/>
          </a:p>
        </p:txBody>
      </p:sp>
      <p:sp>
        <p:nvSpPr>
          <p:cNvPr id="28" name="Текст 2"/>
          <p:cNvSpPr>
            <a:spLocks noGrp="1"/>
          </p:cNvSpPr>
          <p:nvPr>
            <p:ph type="body" idx="1"/>
          </p:nvPr>
        </p:nvSpPr>
        <p:spPr>
          <a:xfrm>
            <a:off x="1639331" y="3345969"/>
            <a:ext cx="3797642" cy="2401330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8" name="Текст 14"/>
          <p:cNvSpPr>
            <a:spLocks noGrp="1"/>
          </p:cNvSpPr>
          <p:nvPr>
            <p:ph type="body" sz="quarter" idx="14"/>
          </p:nvPr>
        </p:nvSpPr>
        <p:spPr>
          <a:xfrm>
            <a:off x="7937459" y="2270288"/>
            <a:ext cx="2442518" cy="733534"/>
          </a:xfrm>
        </p:spPr>
        <p:txBody>
          <a:bodyPr wrap="square">
            <a:spAutoFit/>
          </a:bodyPr>
          <a:lstStyle>
            <a:lvl1pPr marL="0" indent="0">
              <a:lnSpc>
                <a:spcPts val="1000"/>
              </a:lnSpc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</a:t>
            </a:r>
          </a:p>
          <a:p>
            <a:pPr lvl="0"/>
            <a:r>
              <a:rPr lang="ru-RU" dirty="0"/>
              <a:t>Заголовка</a:t>
            </a:r>
          </a:p>
          <a:p>
            <a:pPr lvl="0"/>
            <a:endParaRPr lang="ru-RU" dirty="0"/>
          </a:p>
        </p:txBody>
      </p:sp>
      <p:sp>
        <p:nvSpPr>
          <p:cNvPr id="39" name="Текст 2"/>
          <p:cNvSpPr>
            <a:spLocks noGrp="1"/>
          </p:cNvSpPr>
          <p:nvPr>
            <p:ph type="body" idx="15"/>
          </p:nvPr>
        </p:nvSpPr>
        <p:spPr>
          <a:xfrm>
            <a:off x="6528789" y="3345969"/>
            <a:ext cx="3797642" cy="2401330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1" name="Рисунок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31" y="2007066"/>
            <a:ext cx="1116000" cy="1116000"/>
          </a:xfrm>
          <a:prstGeom prst="rect">
            <a:avLst/>
          </a:prstGeom>
        </p:spPr>
      </p:pic>
      <p:sp>
        <p:nvSpPr>
          <p:cNvPr id="22" name="Рисунок 37"/>
          <p:cNvSpPr>
            <a:spLocks noGrp="1"/>
          </p:cNvSpPr>
          <p:nvPr>
            <p:ph type="pic" sz="quarter" idx="58"/>
          </p:nvPr>
        </p:nvSpPr>
        <p:spPr>
          <a:xfrm>
            <a:off x="1639331" y="2001046"/>
            <a:ext cx="1116000" cy="1116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23" name="Рисунок 2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789" y="2007066"/>
            <a:ext cx="1116000" cy="1116000"/>
          </a:xfrm>
          <a:prstGeom prst="rect">
            <a:avLst/>
          </a:prstGeom>
        </p:spPr>
      </p:pic>
      <p:sp>
        <p:nvSpPr>
          <p:cNvPr id="24" name="Рисунок 37"/>
          <p:cNvSpPr>
            <a:spLocks noGrp="1"/>
          </p:cNvSpPr>
          <p:nvPr>
            <p:ph type="pic" sz="quarter" idx="59"/>
          </p:nvPr>
        </p:nvSpPr>
        <p:spPr>
          <a:xfrm>
            <a:off x="6528789" y="2001046"/>
            <a:ext cx="1116000" cy="1116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050">
                <a:solidFill>
                  <a:srgbClr val="333F48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04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04">
          <p15:clr>
            <a:srgbClr val="000000"/>
          </p15:clr>
        </p15:guide>
        <p15:guide id="10" orient="horz" pos="731">
          <p15:clr>
            <a:srgbClr val="00000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, График, 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70975" y="637159"/>
            <a:ext cx="7861537" cy="675376"/>
          </a:xfrm>
          <a:prstGeom prst="rect">
            <a:avLst/>
          </a:prstGeom>
        </p:spPr>
        <p:txBody>
          <a:bodyPr/>
          <a:lstStyle>
            <a:lvl1pPr>
              <a:defRPr b="1" spc="-15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аблица 2"/>
          <p:cNvSpPr>
            <a:spLocks noGrp="1"/>
          </p:cNvSpPr>
          <p:nvPr>
            <p:ph type="tbl" sz="quarter" idx="10"/>
          </p:nvPr>
        </p:nvSpPr>
        <p:spPr>
          <a:xfrm>
            <a:off x="1379538" y="1773238"/>
            <a:ext cx="9432925" cy="4319587"/>
          </a:xfrm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39336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1504">
          <p15:clr>
            <a:srgbClr val="000000"/>
          </p15:clr>
        </p15:guide>
        <p15:guide id="10" orient="horz" pos="731">
          <p15:clr>
            <a:srgbClr val="00000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70975" y="637159"/>
            <a:ext cx="7861537" cy="675376"/>
          </a:xfrm>
          <a:prstGeom prst="rect">
            <a:avLst/>
          </a:prstGeom>
        </p:spPr>
        <p:txBody>
          <a:bodyPr/>
          <a:lstStyle>
            <a:lvl1pPr>
              <a:defRPr b="1" spc="-15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аблица 2"/>
          <p:cNvSpPr>
            <a:spLocks noGrp="1"/>
          </p:cNvSpPr>
          <p:nvPr>
            <p:ph type="tbl" sz="quarter" idx="10"/>
          </p:nvPr>
        </p:nvSpPr>
        <p:spPr>
          <a:xfrm>
            <a:off x="1379539" y="1773238"/>
            <a:ext cx="6339316" cy="4319587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8158420" y="1773238"/>
            <a:ext cx="2654044" cy="4319586"/>
          </a:xfrm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3239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4861">
          <p15:clr>
            <a:srgbClr val="000000"/>
          </p15:clr>
        </p15:guide>
        <p15:guide id="7" pos="5201">
          <p15:clr>
            <a:srgbClr val="000000"/>
          </p15:clr>
        </p15:guide>
        <p15:guide id="8" pos="1504">
          <p15:clr>
            <a:srgbClr val="FBAE40"/>
          </p15:clr>
        </p15:guide>
        <p15:guide id="10" orient="horz" pos="731">
          <p15:clr>
            <a:srgbClr val="00000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Картинка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1273123" y="3056709"/>
            <a:ext cx="4822878" cy="3216868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Номер слайда 5"/>
          <p:cNvSpPr txBox="1">
            <a:spLocks/>
          </p:cNvSpPr>
          <p:nvPr userDrawn="1"/>
        </p:nvSpPr>
        <p:spPr>
          <a:xfrm>
            <a:off x="1265582" y="62919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2445DA5-D39B-43BE-81AD-3EC586674ABF}" type="slidenum">
              <a:rPr lang="ru-RU" sz="2400" b="1" smtClean="0">
                <a:solidFill>
                  <a:srgbClr val="1E3642"/>
                </a:solidFill>
              </a:rPr>
              <a:pPr algn="l"/>
              <a:t>‹#›</a:t>
            </a:fld>
            <a:endParaRPr lang="ru-RU" sz="2400" b="1" dirty="0">
              <a:solidFill>
                <a:srgbClr val="1E3642"/>
              </a:solidFill>
            </a:endParaRP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6772275" y="0"/>
            <a:ext cx="5419725" cy="6858000"/>
          </a:xfrm>
        </p:spPr>
        <p:txBody>
          <a:bodyPr anchor="ctr"/>
          <a:lstStyle>
            <a:lvl1pPr marL="0" indent="0" algn="ctr">
              <a:buFontTx/>
              <a:buNone/>
              <a:defRPr b="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57740" y="1845238"/>
            <a:ext cx="4838260" cy="992432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b="1" spc="-15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173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000000"/>
          </p15:clr>
        </p15:guide>
        <p15:guide id="5" pos="4266">
          <p15:clr>
            <a:srgbClr val="00000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Картинка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2019" y="0"/>
            <a:ext cx="5419725" cy="68580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5996512" y="3056709"/>
            <a:ext cx="4815951" cy="3216868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Номер слайда 5"/>
          <p:cNvSpPr txBox="1">
            <a:spLocks/>
          </p:cNvSpPr>
          <p:nvPr userDrawn="1"/>
        </p:nvSpPr>
        <p:spPr>
          <a:xfrm>
            <a:off x="1265582" y="62919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2445DA5-D39B-43BE-81AD-3EC586674ABF}" type="slidenum">
              <a:rPr lang="ru-RU" sz="2400" b="1" smtClean="0">
                <a:solidFill>
                  <a:schemeClr val="bg1"/>
                </a:solidFill>
              </a:rPr>
              <a:pPr algn="l"/>
              <a:t>‹#›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bg1"/>
                </a:solidFill>
              </a:rPr>
              <a:t>РНКБ Банк </a:t>
            </a:r>
            <a:r>
              <a:rPr lang="en-US" sz="500" dirty="0">
                <a:solidFill>
                  <a:schemeClr val="bg1"/>
                </a:solidFill>
              </a:rPr>
              <a:t>(</a:t>
            </a:r>
            <a:r>
              <a:rPr lang="ru-RU" sz="500" dirty="0">
                <a:solidFill>
                  <a:schemeClr val="bg1"/>
                </a:solidFill>
              </a:rPr>
              <a:t>ПАО</a:t>
            </a:r>
            <a:r>
              <a:rPr lang="en-US" sz="500" dirty="0">
                <a:solidFill>
                  <a:schemeClr val="bg1"/>
                </a:solidFill>
              </a:rPr>
              <a:t>)</a:t>
            </a:r>
            <a:r>
              <a:rPr lang="ru-RU" sz="500" dirty="0">
                <a:solidFill>
                  <a:schemeClr val="bg1"/>
                </a:solidFill>
              </a:rPr>
              <a:t> 2023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5996512" y="1413536"/>
            <a:ext cx="4251659" cy="606425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err="1"/>
              <a:t>Текст+Фото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337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2886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  <p15:guide id="5" pos="4266">
          <p15:clr>
            <a:srgbClr val="FBAE40"/>
          </p15:clr>
        </p15:guide>
        <p15:guide id="6" pos="3414">
          <p15:clr>
            <a:srgbClr val="FBAE40"/>
          </p15:clr>
        </p15:guide>
        <p15:guide id="7" pos="2557">
          <p15:clr>
            <a:srgbClr val="FBAE40"/>
          </p15:clr>
        </p15:guide>
        <p15:guide id="8" pos="5123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57741" y="1845238"/>
            <a:ext cx="4161984" cy="992432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b="1" spc="-150">
                <a:solidFill>
                  <a:srgbClr val="1E364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1273122" y="3056709"/>
            <a:ext cx="4146603" cy="3036116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rgbClr val="1E36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Номер слайда 5"/>
          <p:cNvSpPr txBox="1">
            <a:spLocks/>
          </p:cNvSpPr>
          <p:nvPr userDrawn="1"/>
        </p:nvSpPr>
        <p:spPr>
          <a:xfrm>
            <a:off x="1265582" y="62919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2445DA5-D39B-43BE-81AD-3EC586674ABF}" type="slidenum">
              <a:rPr lang="ru-RU" sz="2400" b="1" smtClean="0">
                <a:solidFill>
                  <a:srgbClr val="1E3642"/>
                </a:solidFill>
              </a:rPr>
              <a:pPr algn="l"/>
              <a:t>‹#›</a:t>
            </a:fld>
            <a:endParaRPr lang="ru-RU" sz="2400" b="1" dirty="0">
              <a:solidFill>
                <a:srgbClr val="1E3642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058700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14">
          <p15:clr>
            <a:srgbClr val="00000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Фото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7"/>
          <p:cNvSpPr>
            <a:spLocks noGrp="1"/>
          </p:cNvSpPr>
          <p:nvPr>
            <p:ph type="pic" sz="quarter" idx="13"/>
          </p:nvPr>
        </p:nvSpPr>
        <p:spPr>
          <a:xfrm>
            <a:off x="-509" y="0"/>
            <a:ext cx="4805795" cy="6858000"/>
          </a:xfrm>
        </p:spPr>
        <p:txBody>
          <a:bodyPr anchor="ctr"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7680325" y="4329112"/>
            <a:ext cx="4511675" cy="252888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5422900" y="4329113"/>
            <a:ext cx="1792083" cy="134951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/>
          </p:nvPr>
        </p:nvSpPr>
        <p:spPr>
          <a:xfrm>
            <a:off x="5422901" y="765174"/>
            <a:ext cx="4973402" cy="29876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9A0FE1-1859-4622-B0EA-F42D3317B336}"/>
              </a:ext>
            </a:extLst>
          </p:cNvPr>
          <p:cNvSpPr txBox="1"/>
          <p:nvPr userDrawn="1"/>
        </p:nvSpPr>
        <p:spPr>
          <a:xfrm>
            <a:off x="1265021" y="6329819"/>
            <a:ext cx="69244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b="1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21" y="707265"/>
            <a:ext cx="717030" cy="44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66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024">
          <p15:clr>
            <a:srgbClr val="000000"/>
          </p15:clr>
        </p15:guide>
        <p15:guide id="3" orient="horz" pos="2364">
          <p15:clr>
            <a:srgbClr val="000000"/>
          </p15:clr>
        </p15:guide>
        <p15:guide id="5" pos="4543">
          <p15:clr>
            <a:srgbClr val="000000"/>
          </p15:clr>
        </p15:guide>
        <p15:guide id="7" pos="5760">
          <p15:clr>
            <a:srgbClr val="FBAE40"/>
          </p15:clr>
        </p15:guide>
        <p15:guide id="9" pos="3416">
          <p15:clr>
            <a:srgbClr val="000000"/>
          </p15:clr>
        </p15:guide>
        <p15:guide id="10" pos="4838">
          <p15:clr>
            <a:srgbClr val="000000"/>
          </p15:clr>
        </p15:guide>
        <p15:guide id="11" orient="horz" pos="2727">
          <p15:clr>
            <a:srgbClr val="00000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Фото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rgbClr val="1E3642"/>
                </a:solidFill>
              </a:rPr>
              <a:t>РНКБ Банк </a:t>
            </a:r>
            <a:r>
              <a:rPr lang="en-US" sz="500" dirty="0">
                <a:solidFill>
                  <a:srgbClr val="1E3642"/>
                </a:solidFill>
              </a:rPr>
              <a:t>(</a:t>
            </a:r>
            <a:r>
              <a:rPr lang="ru-RU" sz="500" dirty="0">
                <a:solidFill>
                  <a:srgbClr val="1E3642"/>
                </a:solidFill>
              </a:rPr>
              <a:t>ПАО</a:t>
            </a:r>
            <a:r>
              <a:rPr lang="en-US" sz="500" dirty="0">
                <a:solidFill>
                  <a:srgbClr val="1E3642"/>
                </a:solidFill>
              </a:rPr>
              <a:t>)</a:t>
            </a:r>
            <a:r>
              <a:rPr lang="ru-RU" sz="500" dirty="0">
                <a:solidFill>
                  <a:srgbClr val="1E3642"/>
                </a:solidFill>
              </a:rPr>
              <a:t> 2024</a:t>
            </a:r>
          </a:p>
        </p:txBody>
      </p:sp>
      <p:sp>
        <p:nvSpPr>
          <p:cNvPr id="3" name="Рисунок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22900" cy="3429000"/>
          </a:xfrm>
        </p:spPr>
        <p:txBody>
          <a:bodyPr anchor="ctr"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Рисунок 7"/>
          <p:cNvSpPr>
            <a:spLocks noGrp="1"/>
          </p:cNvSpPr>
          <p:nvPr>
            <p:ph type="pic" sz="quarter" idx="14"/>
          </p:nvPr>
        </p:nvSpPr>
        <p:spPr>
          <a:xfrm>
            <a:off x="0" y="4078705"/>
            <a:ext cx="5422900" cy="2014120"/>
          </a:xfrm>
        </p:spPr>
        <p:txBody>
          <a:bodyPr anchor="ctr"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5"/>
          </p:nvPr>
        </p:nvSpPr>
        <p:spPr>
          <a:xfrm>
            <a:off x="6765924" y="3429000"/>
            <a:ext cx="5426075" cy="3429000"/>
          </a:xfrm>
        </p:spPr>
        <p:txBody>
          <a:bodyPr anchor="ctr"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6"/>
          </p:nvPr>
        </p:nvSpPr>
        <p:spPr>
          <a:xfrm>
            <a:off x="6762750" y="765175"/>
            <a:ext cx="1350546" cy="2051050"/>
          </a:xfrm>
        </p:spPr>
        <p:txBody>
          <a:bodyPr anchor="ctr"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/>
          </p:nvPr>
        </p:nvSpPr>
        <p:spPr>
          <a:xfrm>
            <a:off x="9144000" y="0"/>
            <a:ext cx="3048000" cy="2816225"/>
          </a:xfrm>
        </p:spPr>
        <p:txBody>
          <a:bodyPr anchor="ctr"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21" y="707265"/>
            <a:ext cx="717030" cy="44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25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110">
          <p15:clr>
            <a:srgbClr val="000000"/>
          </p15:clr>
        </p15:guide>
        <p15:guide id="3" orient="horz" pos="2160">
          <p15:clr>
            <a:srgbClr val="000000"/>
          </p15:clr>
        </p15:guide>
        <p15:guide id="4" orient="horz" pos="1774">
          <p15:clr>
            <a:srgbClr val="000000"/>
          </p15:clr>
        </p15:guide>
        <p15:guide id="5" pos="4262">
          <p15:clr>
            <a:srgbClr val="000000"/>
          </p15:clr>
        </p15:guide>
        <p15:guide id="7" pos="5760">
          <p15:clr>
            <a:srgbClr val="000000"/>
          </p15:clr>
        </p15:guide>
        <p15:guide id="9" pos="3416">
          <p15:clr>
            <a:srgbClr val="00000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Контакт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57741" y="2311128"/>
            <a:ext cx="3763588" cy="992432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b="1" spc="-15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1273123" y="3522599"/>
            <a:ext cx="3731782" cy="1169302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Номер слайда 5"/>
          <p:cNvSpPr txBox="1">
            <a:spLocks/>
          </p:cNvSpPr>
          <p:nvPr userDrawn="1"/>
        </p:nvSpPr>
        <p:spPr>
          <a:xfrm>
            <a:off x="1265582" y="62919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2445DA5-D39B-43BE-81AD-3EC586674ABF}" type="slidenum">
              <a:rPr lang="ru-RU" sz="2400" b="1" smtClean="0">
                <a:solidFill>
                  <a:schemeClr val="bg1"/>
                </a:solidFill>
              </a:rPr>
              <a:pPr algn="l"/>
              <a:t>‹#›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bg1"/>
                </a:solidFill>
              </a:rPr>
              <a:t>РНКБ Банк </a:t>
            </a:r>
            <a:r>
              <a:rPr lang="en-US" sz="500" dirty="0">
                <a:solidFill>
                  <a:schemeClr val="bg1"/>
                </a:solidFill>
              </a:rPr>
              <a:t>(</a:t>
            </a:r>
            <a:r>
              <a:rPr lang="ru-RU" sz="500" dirty="0">
                <a:solidFill>
                  <a:schemeClr val="bg1"/>
                </a:solidFill>
              </a:rPr>
              <a:t>ПАО</a:t>
            </a:r>
            <a:r>
              <a:rPr lang="en-US" sz="500" dirty="0">
                <a:solidFill>
                  <a:schemeClr val="bg1"/>
                </a:solidFill>
              </a:rPr>
              <a:t>)</a:t>
            </a:r>
            <a:r>
              <a:rPr lang="ru-RU" sz="500" dirty="0">
                <a:solidFill>
                  <a:schemeClr val="bg1"/>
                </a:solidFill>
              </a:rPr>
              <a:t> 2024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64" y="1598517"/>
            <a:ext cx="684000" cy="68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64" y="3461148"/>
            <a:ext cx="684000" cy="684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64" y="2533165"/>
            <a:ext cx="684000" cy="684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671" y="4334929"/>
            <a:ext cx="684000" cy="68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09" y="703459"/>
            <a:ext cx="747973" cy="473963"/>
          </a:xfrm>
          <a:prstGeom prst="rect">
            <a:avLst/>
          </a:prstGeom>
        </p:spPr>
      </p:pic>
      <p:sp>
        <p:nvSpPr>
          <p:cNvPr id="20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7173844" y="1675156"/>
            <a:ext cx="3638620" cy="286084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Email</a:t>
            </a:r>
          </a:p>
          <a:p>
            <a:pPr lvl="0"/>
            <a:endParaRPr lang="ru-RU" dirty="0"/>
          </a:p>
        </p:txBody>
      </p:sp>
      <p:sp>
        <p:nvSpPr>
          <p:cNvPr id="21" name="Текст 2"/>
          <p:cNvSpPr>
            <a:spLocks noGrp="1"/>
          </p:cNvSpPr>
          <p:nvPr>
            <p:ph type="body" idx="11" hasCustomPrompt="1"/>
          </p:nvPr>
        </p:nvSpPr>
        <p:spPr>
          <a:xfrm>
            <a:off x="7173844" y="1961240"/>
            <a:ext cx="3638620" cy="31523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600" b="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Email</a:t>
            </a:r>
          </a:p>
          <a:p>
            <a:pPr lvl="0"/>
            <a:endParaRPr lang="ru-RU" dirty="0"/>
          </a:p>
        </p:txBody>
      </p:sp>
      <p:sp>
        <p:nvSpPr>
          <p:cNvPr id="22" name="Текст 2"/>
          <p:cNvSpPr>
            <a:spLocks noGrp="1"/>
          </p:cNvSpPr>
          <p:nvPr>
            <p:ph type="body" idx="12" hasCustomPrompt="1"/>
          </p:nvPr>
        </p:nvSpPr>
        <p:spPr>
          <a:xfrm>
            <a:off x="7190269" y="2603692"/>
            <a:ext cx="3638620" cy="32800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Телефон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23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7190269" y="2889776"/>
            <a:ext cx="3638620" cy="298592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600" b="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Телефон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24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7173844" y="3531343"/>
            <a:ext cx="3638620" cy="34282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Сайт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25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7173844" y="3817427"/>
            <a:ext cx="3638620" cy="29737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600" b="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Сайт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26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7179319" y="4453838"/>
            <a:ext cx="3638620" cy="318688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Адрес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27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7179319" y="4739922"/>
            <a:ext cx="3638620" cy="371642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600" b="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Адрес</a:t>
            </a:r>
            <a:endParaRPr lang="en-US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459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7">
          <p15:clr>
            <a:srgbClr val="FBAE40"/>
          </p15:clr>
        </p15:guide>
        <p15:guide id="7" pos="2557">
          <p15:clr>
            <a:srgbClr val="FBAE40"/>
          </p15:clr>
        </p15:guide>
        <p15:guide id="8" pos="4588">
          <p15:clr>
            <a:srgbClr val="00000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62580" y="2898894"/>
            <a:ext cx="7908002" cy="2505209"/>
          </a:xfrm>
          <a:prstGeom prst="rect">
            <a:avLst/>
          </a:prstGeom>
        </p:spPr>
        <p:txBody>
          <a:bodyPr/>
          <a:lstStyle>
            <a:lvl1pPr>
              <a:lnSpc>
                <a:spcPts val="4500"/>
              </a:lnSpc>
              <a:defRPr sz="5400" b="1" spc="-150">
                <a:solidFill>
                  <a:schemeClr val="bg1"/>
                </a:solidFill>
                <a:latin typeface="Geometria" panose="020B0503020204020204" pitchFamily="34" charset="-52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0" name="Дата 3"/>
          <p:cNvSpPr txBox="1">
            <a:spLocks/>
          </p:cNvSpPr>
          <p:nvPr userDrawn="1"/>
        </p:nvSpPr>
        <p:spPr>
          <a:xfrm>
            <a:off x="1278317" y="590339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1"/>
                </a:solidFill>
              </a:rPr>
              <a:t>РНКБ Банк (ПАО)</a:t>
            </a:r>
          </a:p>
          <a:p>
            <a:endParaRPr lang="ru-RU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77685" y="760762"/>
            <a:ext cx="5883719" cy="852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Дата</a:t>
            </a:r>
          </a:p>
          <a:p>
            <a:pPr lvl="0"/>
            <a:r>
              <a:rPr lang="ru-RU" dirty="0"/>
              <a:t>Версия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94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5" userDrawn="1">
          <p15:clr>
            <a:srgbClr val="000000"/>
          </p15:clr>
        </p15:guide>
        <p15:guide id="2" pos="869" userDrawn="1">
          <p15:clr>
            <a:srgbClr val="000000"/>
          </p15:clr>
        </p15:guide>
        <p15:guide id="3" orient="horz" pos="3838" userDrawn="1">
          <p15:clr>
            <a:srgbClr val="FFFFFF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57740" y="1775217"/>
            <a:ext cx="4854685" cy="1528214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b="1" spc="-15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1273123" y="3428999"/>
            <a:ext cx="4822877" cy="266382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idx="10"/>
          </p:nvPr>
        </p:nvSpPr>
        <p:spPr>
          <a:xfrm>
            <a:off x="6669097" y="765175"/>
            <a:ext cx="4143367" cy="5327650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bg1"/>
                </a:solidFill>
              </a:rPr>
              <a:t>РНКБ Банк </a:t>
            </a:r>
            <a:r>
              <a:rPr lang="en-US" sz="500" dirty="0">
                <a:solidFill>
                  <a:schemeClr val="bg1"/>
                </a:solidFill>
              </a:rPr>
              <a:t>(</a:t>
            </a:r>
            <a:r>
              <a:rPr lang="ru-RU" sz="500" dirty="0">
                <a:solidFill>
                  <a:schemeClr val="bg1"/>
                </a:solidFill>
              </a:rPr>
              <a:t>ПАО</a:t>
            </a:r>
            <a:r>
              <a:rPr lang="en-US" sz="500" dirty="0">
                <a:solidFill>
                  <a:schemeClr val="bg1"/>
                </a:solidFill>
              </a:rPr>
              <a:t>)</a:t>
            </a:r>
            <a:r>
              <a:rPr lang="ru-RU" sz="500" dirty="0">
                <a:solidFill>
                  <a:schemeClr val="bg1"/>
                </a:solidFill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075387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26B43"/>
          </p15:clr>
        </p15:guide>
        <p15:guide id="5" pos="4262" userDrawn="1">
          <p15:clr>
            <a:srgbClr val="F26B43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70975" y="637159"/>
            <a:ext cx="7861537" cy="675376"/>
          </a:xfrm>
          <a:prstGeom prst="rect">
            <a:avLst/>
          </a:prstGeom>
        </p:spPr>
        <p:txBody>
          <a:bodyPr/>
          <a:lstStyle>
            <a:lvl1pPr>
              <a:defRPr b="1" spc="-15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0"/>
          </p:nvPr>
        </p:nvSpPr>
        <p:spPr>
          <a:xfrm>
            <a:off x="6674573" y="1773237"/>
            <a:ext cx="4170212" cy="4319587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idx="11"/>
          </p:nvPr>
        </p:nvSpPr>
        <p:spPr>
          <a:xfrm>
            <a:off x="1286731" y="1773237"/>
            <a:ext cx="4161569" cy="4319587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bg1"/>
                </a:solidFill>
              </a:rPr>
              <a:t>РНКБ Банк </a:t>
            </a:r>
            <a:r>
              <a:rPr lang="en-US" sz="500" dirty="0">
                <a:solidFill>
                  <a:schemeClr val="bg1"/>
                </a:solidFill>
              </a:rPr>
              <a:t>(</a:t>
            </a:r>
            <a:r>
              <a:rPr lang="ru-RU" sz="500" dirty="0">
                <a:solidFill>
                  <a:schemeClr val="bg1"/>
                </a:solidFill>
              </a:rPr>
              <a:t>ПАО</a:t>
            </a:r>
            <a:r>
              <a:rPr lang="en-US" sz="500" dirty="0">
                <a:solidFill>
                  <a:schemeClr val="bg1"/>
                </a:solidFill>
              </a:rPr>
              <a:t>)</a:t>
            </a:r>
            <a:r>
              <a:rPr lang="ru-RU" sz="500" dirty="0">
                <a:solidFill>
                  <a:schemeClr val="bg1"/>
                </a:solidFill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99193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4262" userDrawn="1">
          <p15:clr>
            <a:srgbClr val="F26B43"/>
          </p15:clr>
        </p15:guide>
        <p15:guide id="6" orient="horz" pos="1117" userDrawn="1">
          <p15:clr>
            <a:srgbClr val="F26B43"/>
          </p15:clr>
        </p15:guide>
        <p15:guide id="8" pos="1504" userDrawn="1">
          <p15:clr>
            <a:srgbClr val="F26B43"/>
          </p15:clr>
        </p15:guide>
        <p15:guide id="9" pos="3432" userDrawn="1">
          <p15:clr>
            <a:srgbClr val="F26B43"/>
          </p15:clr>
        </p15:guide>
        <p15:guide id="10" orient="horz" pos="731" userDrawn="1">
          <p15:clr>
            <a:srgbClr val="F26B43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Картинка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1273123" y="3056709"/>
            <a:ext cx="4822878" cy="3216868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6772275" y="0"/>
            <a:ext cx="5419725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bg1"/>
                </a:solidFill>
              </a:rPr>
              <a:t>РНКБ Банк </a:t>
            </a:r>
            <a:r>
              <a:rPr lang="en-US" sz="500" dirty="0">
                <a:solidFill>
                  <a:schemeClr val="bg1"/>
                </a:solidFill>
              </a:rPr>
              <a:t>(</a:t>
            </a:r>
            <a:r>
              <a:rPr lang="ru-RU" sz="500" dirty="0">
                <a:solidFill>
                  <a:schemeClr val="bg1"/>
                </a:solidFill>
              </a:rPr>
              <a:t>ПАО</a:t>
            </a:r>
            <a:r>
              <a:rPr lang="en-US" sz="500" dirty="0">
                <a:solidFill>
                  <a:schemeClr val="bg1"/>
                </a:solidFill>
              </a:rPr>
              <a:t>)</a:t>
            </a:r>
            <a:r>
              <a:rPr lang="ru-RU" sz="500" dirty="0">
                <a:solidFill>
                  <a:schemeClr val="bg1"/>
                </a:solidFill>
              </a:rPr>
              <a:t> 2024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57741" y="1775217"/>
            <a:ext cx="4838260" cy="1528214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b="1" spc="-15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44305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 userDrawn="1">
          <p15:clr>
            <a:srgbClr val="F26B43"/>
          </p15:clr>
        </p15:guide>
        <p15:guide id="5" pos="4266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Картинка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2019" y="0"/>
            <a:ext cx="5409769" cy="68580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5996512" y="3056709"/>
            <a:ext cx="5441337" cy="3216868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bg1"/>
                </a:solidFill>
              </a:rPr>
              <a:t>РНКБ Банк </a:t>
            </a:r>
            <a:r>
              <a:rPr lang="en-US" sz="500" dirty="0">
                <a:solidFill>
                  <a:schemeClr val="bg1"/>
                </a:solidFill>
              </a:rPr>
              <a:t>(</a:t>
            </a:r>
            <a:r>
              <a:rPr lang="ru-RU" sz="500" dirty="0">
                <a:solidFill>
                  <a:schemeClr val="bg1"/>
                </a:solidFill>
              </a:rPr>
              <a:t>ПАО</a:t>
            </a:r>
            <a:r>
              <a:rPr lang="en-US" sz="500" dirty="0">
                <a:solidFill>
                  <a:schemeClr val="bg1"/>
                </a:solidFill>
              </a:rPr>
              <a:t>)</a:t>
            </a:r>
            <a:r>
              <a:rPr lang="ru-RU" sz="500" dirty="0">
                <a:solidFill>
                  <a:schemeClr val="bg1"/>
                </a:solidFill>
              </a:rPr>
              <a:t> 2024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74203" y="1276951"/>
            <a:ext cx="4838260" cy="1528214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b="1" spc="-15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46259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 userDrawn="1">
          <p15:clr>
            <a:srgbClr val="F26B43"/>
          </p15:clr>
        </p15:guide>
        <p15:guide id="6" pos="3409" userDrawn="1">
          <p15:clr>
            <a:srgbClr val="F26B43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, Грфик, 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76450" y="637159"/>
            <a:ext cx="7861537" cy="675376"/>
          </a:xfrm>
          <a:prstGeom prst="rect">
            <a:avLst/>
          </a:prstGeom>
        </p:spPr>
        <p:txBody>
          <a:bodyPr/>
          <a:lstStyle>
            <a:lvl1pPr>
              <a:defRPr b="1" spc="-15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8" name="Таблица 2"/>
          <p:cNvSpPr>
            <a:spLocks noGrp="1"/>
          </p:cNvSpPr>
          <p:nvPr>
            <p:ph type="tbl" sz="quarter" idx="10"/>
          </p:nvPr>
        </p:nvSpPr>
        <p:spPr>
          <a:xfrm>
            <a:off x="1379538" y="1773238"/>
            <a:ext cx="9432925" cy="43195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bg1"/>
                </a:solidFill>
              </a:rPr>
              <a:t>РНКБ Банк </a:t>
            </a:r>
            <a:r>
              <a:rPr lang="en-US" sz="500" dirty="0">
                <a:solidFill>
                  <a:schemeClr val="bg1"/>
                </a:solidFill>
              </a:rPr>
              <a:t>(</a:t>
            </a:r>
            <a:r>
              <a:rPr lang="ru-RU" sz="500" dirty="0">
                <a:solidFill>
                  <a:schemeClr val="bg1"/>
                </a:solidFill>
              </a:rPr>
              <a:t>ПАО</a:t>
            </a:r>
            <a:r>
              <a:rPr lang="en-US" sz="500" dirty="0">
                <a:solidFill>
                  <a:schemeClr val="bg1"/>
                </a:solidFill>
              </a:rPr>
              <a:t>)</a:t>
            </a:r>
            <a:r>
              <a:rPr lang="ru-RU" sz="500" dirty="0">
                <a:solidFill>
                  <a:schemeClr val="bg1"/>
                </a:solidFill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207175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504" userDrawn="1">
          <p15:clr>
            <a:srgbClr val="F26B43"/>
          </p15:clr>
        </p15:guide>
        <p15:guide id="6" orient="horz" pos="1117" userDrawn="1">
          <p15:clr>
            <a:srgbClr val="F26B43"/>
          </p15:clr>
        </p15:guide>
        <p15:guide id="10" orient="horz" pos="731" userDrawn="1">
          <p15:clr>
            <a:srgbClr val="F26B43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bg1"/>
                </a:solidFill>
              </a:rPr>
              <a:t>РНКБ Банк </a:t>
            </a:r>
            <a:r>
              <a:rPr lang="en-US" sz="500" dirty="0">
                <a:solidFill>
                  <a:schemeClr val="bg1"/>
                </a:solidFill>
              </a:rPr>
              <a:t>(</a:t>
            </a:r>
            <a:r>
              <a:rPr lang="ru-RU" sz="500" dirty="0">
                <a:solidFill>
                  <a:schemeClr val="bg1"/>
                </a:solidFill>
              </a:rPr>
              <a:t>ПАО</a:t>
            </a:r>
            <a:r>
              <a:rPr lang="en-US" sz="500" dirty="0">
                <a:solidFill>
                  <a:schemeClr val="bg1"/>
                </a:solidFill>
              </a:rPr>
              <a:t>)</a:t>
            </a:r>
            <a:r>
              <a:rPr lang="ru-RU" sz="500" dirty="0">
                <a:solidFill>
                  <a:schemeClr val="bg1"/>
                </a:solidFill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226316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41315" y="1775217"/>
            <a:ext cx="4854685" cy="1528214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b="1" spc="-15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Текст.</a:t>
            </a:r>
            <a:br>
              <a:rPr lang="ru-RU" dirty="0"/>
            </a:br>
            <a:r>
              <a:rPr lang="ru-RU" dirty="0"/>
              <a:t> 2 колонки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1273123" y="3428999"/>
            <a:ext cx="4822877" cy="266382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idx="10"/>
          </p:nvPr>
        </p:nvSpPr>
        <p:spPr>
          <a:xfrm>
            <a:off x="6765925" y="765175"/>
            <a:ext cx="4078859" cy="5327650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bg1"/>
                </a:solidFill>
              </a:rPr>
              <a:t>РНКБ Банк </a:t>
            </a:r>
            <a:r>
              <a:rPr lang="en-US" sz="500" dirty="0">
                <a:solidFill>
                  <a:schemeClr val="bg1"/>
                </a:solidFill>
              </a:rPr>
              <a:t>(</a:t>
            </a:r>
            <a:r>
              <a:rPr lang="ru-RU" sz="500" dirty="0">
                <a:solidFill>
                  <a:schemeClr val="bg1"/>
                </a:solidFill>
              </a:rPr>
              <a:t>ПАО</a:t>
            </a:r>
            <a:r>
              <a:rPr lang="en-US" sz="500" dirty="0">
                <a:solidFill>
                  <a:schemeClr val="bg1"/>
                </a:solidFill>
              </a:rPr>
              <a:t>)</a:t>
            </a:r>
            <a:r>
              <a:rPr lang="ru-RU" sz="500" dirty="0">
                <a:solidFill>
                  <a:schemeClr val="bg1"/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4292505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56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1437">
          <p15:clr>
            <a:srgbClr val="FBAE40"/>
          </p15:clr>
        </p15:guide>
        <p15:guide id="5" pos="4262">
          <p15:clr>
            <a:srgbClr val="FBAE40"/>
          </p15:clr>
        </p15:guide>
        <p15:guide id="6" orient="horz" pos="1117">
          <p15:clr>
            <a:srgbClr val="FBAE40"/>
          </p15:clr>
        </p15:guide>
        <p15:guide id="7" pos="5760">
          <p15:clr>
            <a:srgbClr val="FBAE40"/>
          </p15:clr>
        </p15:guide>
        <p15:guide id="8" pos="1920">
          <p15:clr>
            <a:srgbClr val="FBAE40"/>
          </p15:clr>
        </p15:guide>
        <p15:guide id="9" pos="3416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92875" y="637159"/>
            <a:ext cx="7861537" cy="675376"/>
          </a:xfrm>
          <a:prstGeom prst="rect">
            <a:avLst/>
          </a:prstGeom>
        </p:spPr>
        <p:txBody>
          <a:bodyPr/>
          <a:lstStyle>
            <a:lvl1pPr>
              <a:defRPr b="1" spc="-15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. 2 Колонки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0"/>
          </p:nvPr>
        </p:nvSpPr>
        <p:spPr>
          <a:xfrm>
            <a:off x="6765925" y="1773237"/>
            <a:ext cx="4078859" cy="4319587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idx="11"/>
          </p:nvPr>
        </p:nvSpPr>
        <p:spPr>
          <a:xfrm>
            <a:off x="1379538" y="1773237"/>
            <a:ext cx="4078859" cy="4319587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bg1"/>
                </a:solidFill>
              </a:rPr>
              <a:t>РНКБ Банк </a:t>
            </a:r>
            <a:r>
              <a:rPr lang="en-US" sz="500" dirty="0">
                <a:solidFill>
                  <a:schemeClr val="bg1"/>
                </a:solidFill>
              </a:rPr>
              <a:t>(</a:t>
            </a:r>
            <a:r>
              <a:rPr lang="ru-RU" sz="500" dirty="0">
                <a:solidFill>
                  <a:schemeClr val="bg1"/>
                </a:solidFill>
              </a:rPr>
              <a:t>ПАО</a:t>
            </a:r>
            <a:r>
              <a:rPr lang="en-US" sz="500" dirty="0">
                <a:solidFill>
                  <a:schemeClr val="bg1"/>
                </a:solidFill>
              </a:rPr>
              <a:t>)</a:t>
            </a:r>
            <a:r>
              <a:rPr lang="ru-RU" sz="500" dirty="0">
                <a:solidFill>
                  <a:schemeClr val="bg1"/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485882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56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1437">
          <p15:clr>
            <a:srgbClr val="FBAE40"/>
          </p15:clr>
        </p15:guide>
        <p15:guide id="5" pos="4262">
          <p15:clr>
            <a:srgbClr val="FBAE40"/>
          </p15:clr>
        </p15:guide>
        <p15:guide id="6" orient="horz" pos="1117">
          <p15:clr>
            <a:srgbClr val="FBAE40"/>
          </p15:clr>
        </p15:guide>
        <p15:guide id="7" pos="5760">
          <p15:clr>
            <a:srgbClr val="FBAE40"/>
          </p15:clr>
        </p15:guide>
        <p15:guide id="8" pos="1920">
          <p15:clr>
            <a:srgbClr val="FBAE40"/>
          </p15:clr>
        </p15:guide>
        <p15:guide id="9" pos="3416">
          <p15:clr>
            <a:srgbClr val="FBAE40"/>
          </p15:clr>
        </p15:guide>
        <p15:guide id="10" orient="horz" pos="73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Картинка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41316" y="1775217"/>
            <a:ext cx="5473144" cy="992432"/>
          </a:xfrm>
          <a:prstGeom prst="rect">
            <a:avLst/>
          </a:prstGeom>
        </p:spPr>
        <p:txBody>
          <a:bodyPr/>
          <a:lstStyle>
            <a:lvl1pPr>
              <a:defRPr b="1" spc="-15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+ Картинка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1273122" y="3056709"/>
            <a:ext cx="5441337" cy="3216868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6772275" y="0"/>
            <a:ext cx="5419725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bg1"/>
                </a:solidFill>
              </a:rPr>
              <a:t>РНКБ Банк </a:t>
            </a:r>
            <a:r>
              <a:rPr lang="en-US" sz="500" dirty="0">
                <a:solidFill>
                  <a:schemeClr val="bg1"/>
                </a:solidFill>
              </a:rPr>
              <a:t>(</a:t>
            </a:r>
            <a:r>
              <a:rPr lang="ru-RU" sz="500" dirty="0">
                <a:solidFill>
                  <a:schemeClr val="bg1"/>
                </a:solidFill>
              </a:rPr>
              <a:t>ПАО</a:t>
            </a:r>
            <a:r>
              <a:rPr lang="en-US" sz="500" dirty="0">
                <a:solidFill>
                  <a:schemeClr val="bg1"/>
                </a:solidFill>
              </a:rPr>
              <a:t>)</a:t>
            </a:r>
            <a:r>
              <a:rPr lang="ru-RU" sz="500" dirty="0">
                <a:solidFill>
                  <a:schemeClr val="bg1"/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271531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2886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  <p15:guide id="5" pos="4266">
          <p15:clr>
            <a:srgbClr val="FBAE40"/>
          </p15:clr>
        </p15:guide>
        <p15:guide id="6" pos="3414">
          <p15:clr>
            <a:srgbClr val="FBAE40"/>
          </p15:clr>
        </p15:guide>
        <p15:guide id="7" pos="2557">
          <p15:clr>
            <a:srgbClr val="FBAE40"/>
          </p15:clr>
        </p15:guide>
        <p15:guide id="8" pos="5123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Картинка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2019" y="0"/>
            <a:ext cx="5419725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64706" y="1775217"/>
            <a:ext cx="5473144" cy="992432"/>
          </a:xfrm>
          <a:prstGeom prst="rect">
            <a:avLst/>
          </a:prstGeom>
        </p:spPr>
        <p:txBody>
          <a:bodyPr/>
          <a:lstStyle>
            <a:lvl1pPr>
              <a:defRPr b="1" spc="-15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+ Картинка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5996512" y="3056709"/>
            <a:ext cx="5441337" cy="3216868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bg1"/>
                </a:solidFill>
              </a:rPr>
              <a:t>РНКБ Банк </a:t>
            </a:r>
            <a:r>
              <a:rPr lang="en-US" sz="500" dirty="0">
                <a:solidFill>
                  <a:schemeClr val="bg1"/>
                </a:solidFill>
              </a:rPr>
              <a:t>(</a:t>
            </a:r>
            <a:r>
              <a:rPr lang="ru-RU" sz="500" dirty="0">
                <a:solidFill>
                  <a:schemeClr val="bg1"/>
                </a:solidFill>
              </a:rPr>
              <a:t>ПАО</a:t>
            </a:r>
            <a:r>
              <a:rPr lang="en-US" sz="500" dirty="0">
                <a:solidFill>
                  <a:schemeClr val="bg1"/>
                </a:solidFill>
              </a:rPr>
              <a:t>)</a:t>
            </a:r>
            <a:r>
              <a:rPr lang="ru-RU" sz="500" dirty="0">
                <a:solidFill>
                  <a:schemeClr val="bg1"/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56070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2886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  <p15:guide id="5" pos="4266">
          <p15:clr>
            <a:srgbClr val="FBAE40"/>
          </p15:clr>
        </p15:guide>
        <p15:guide id="6" pos="3414">
          <p15:clr>
            <a:srgbClr val="FBAE40"/>
          </p15:clr>
        </p15:guide>
        <p15:guide id="7" pos="2557">
          <p15:clr>
            <a:srgbClr val="FBAE40"/>
          </p15:clr>
        </p15:guide>
        <p15:guide id="8" pos="512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59483" y="2898894"/>
            <a:ext cx="7908002" cy="2505209"/>
          </a:xfrm>
          <a:prstGeom prst="rect">
            <a:avLst/>
          </a:prstGeom>
        </p:spPr>
        <p:txBody>
          <a:bodyPr/>
          <a:lstStyle>
            <a:lvl1pPr>
              <a:lnSpc>
                <a:spcPts val="4500"/>
              </a:lnSpc>
              <a:defRPr sz="5400" b="1" spc="-150">
                <a:solidFill>
                  <a:srgbClr val="1E3642"/>
                </a:solidFill>
                <a:latin typeface="Geometria" panose="020B0503020204020204" pitchFamily="34" charset="-52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0" name="Дата 3"/>
          <p:cNvSpPr txBox="1">
            <a:spLocks/>
          </p:cNvSpPr>
          <p:nvPr userDrawn="1"/>
        </p:nvSpPr>
        <p:spPr>
          <a:xfrm>
            <a:off x="1278317" y="590339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РНКБ Банк (ПАО)</a:t>
            </a:r>
          </a:p>
          <a:p>
            <a:endParaRPr lang="ru-RU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77685" y="760762"/>
            <a:ext cx="5883719" cy="852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Дата</a:t>
            </a:r>
          </a:p>
          <a:p>
            <a:pPr lvl="0"/>
            <a:r>
              <a:rPr lang="ru-RU" dirty="0"/>
              <a:t>Версия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16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38" userDrawn="1">
          <p15:clr>
            <a:srgbClr val="000000"/>
          </p15:clr>
        </p15:guide>
        <p15:guide id="2" pos="869" userDrawn="1">
          <p15:clr>
            <a:srgbClr val="000000"/>
          </p15:clr>
        </p15:guide>
        <p15:guide id="3" orient="horz" pos="595" userDrawn="1">
          <p15:clr>
            <a:srgbClr val="00000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, Грфик, 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92875" y="637159"/>
            <a:ext cx="7861537" cy="675376"/>
          </a:xfrm>
          <a:prstGeom prst="rect">
            <a:avLst/>
          </a:prstGeom>
        </p:spPr>
        <p:txBody>
          <a:bodyPr/>
          <a:lstStyle>
            <a:lvl1pPr>
              <a:defRPr b="1" spc="-15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Таблица, </a:t>
            </a:r>
            <a:r>
              <a:rPr lang="ru-RU" dirty="0" err="1"/>
              <a:t>Грфик</a:t>
            </a:r>
            <a:r>
              <a:rPr lang="ru-RU" dirty="0"/>
              <a:t>, Картинки</a:t>
            </a:r>
            <a:br>
              <a:rPr lang="ru-RU" dirty="0"/>
            </a:br>
            <a:endParaRPr lang="ru-RU" dirty="0"/>
          </a:p>
        </p:txBody>
      </p:sp>
      <p:sp>
        <p:nvSpPr>
          <p:cNvPr id="8" name="Таблица 2"/>
          <p:cNvSpPr>
            <a:spLocks noGrp="1"/>
          </p:cNvSpPr>
          <p:nvPr>
            <p:ph type="tbl" sz="quarter" idx="10"/>
          </p:nvPr>
        </p:nvSpPr>
        <p:spPr>
          <a:xfrm>
            <a:off x="1379538" y="1773238"/>
            <a:ext cx="9432925" cy="43195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bg1"/>
                </a:solidFill>
              </a:rPr>
              <a:t>РНКБ Банк </a:t>
            </a:r>
            <a:r>
              <a:rPr lang="en-US" sz="500" dirty="0">
                <a:solidFill>
                  <a:schemeClr val="bg1"/>
                </a:solidFill>
              </a:rPr>
              <a:t>(</a:t>
            </a:r>
            <a:r>
              <a:rPr lang="ru-RU" sz="500" dirty="0">
                <a:solidFill>
                  <a:schemeClr val="bg1"/>
                </a:solidFill>
              </a:rPr>
              <a:t>ПАО</a:t>
            </a:r>
            <a:r>
              <a:rPr lang="en-US" sz="500" dirty="0">
                <a:solidFill>
                  <a:schemeClr val="bg1"/>
                </a:solidFill>
              </a:rPr>
              <a:t>)</a:t>
            </a:r>
            <a:r>
              <a:rPr lang="ru-RU" sz="500" dirty="0">
                <a:solidFill>
                  <a:schemeClr val="bg1"/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123083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56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1437">
          <p15:clr>
            <a:srgbClr val="FBAE40"/>
          </p15:clr>
        </p15:guide>
        <p15:guide id="5" pos="4262">
          <p15:clr>
            <a:srgbClr val="FBAE40"/>
          </p15:clr>
        </p15:guide>
        <p15:guide id="6" orient="horz" pos="1117">
          <p15:clr>
            <a:srgbClr val="FBAE40"/>
          </p15:clr>
        </p15:guide>
        <p15:guide id="7" pos="5760">
          <p15:clr>
            <a:srgbClr val="FBAE40"/>
          </p15:clr>
        </p15:guide>
        <p15:guide id="8" pos="1920">
          <p15:clr>
            <a:srgbClr val="FBAE40"/>
          </p15:clr>
        </p15:guide>
        <p15:guide id="9" pos="3416">
          <p15:clr>
            <a:srgbClr val="FBAE40"/>
          </p15:clr>
        </p15:guide>
        <p15:guide id="10" orient="horz" pos="73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958307" y="6487583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bg1"/>
                </a:solidFill>
              </a:rPr>
              <a:t>РНКБ Банк </a:t>
            </a:r>
            <a:r>
              <a:rPr lang="en-US" sz="500" dirty="0">
                <a:solidFill>
                  <a:schemeClr val="bg1"/>
                </a:solidFill>
              </a:rPr>
              <a:t>(</a:t>
            </a:r>
            <a:r>
              <a:rPr lang="ru-RU" sz="500" dirty="0">
                <a:solidFill>
                  <a:schemeClr val="bg1"/>
                </a:solidFill>
              </a:rPr>
              <a:t>ПАО</a:t>
            </a:r>
            <a:r>
              <a:rPr lang="en-US" sz="500" dirty="0">
                <a:solidFill>
                  <a:schemeClr val="bg1"/>
                </a:solidFill>
              </a:rPr>
              <a:t>)</a:t>
            </a:r>
            <a:r>
              <a:rPr lang="ru-RU" sz="500" dirty="0">
                <a:solidFill>
                  <a:schemeClr val="bg1"/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523713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56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1437">
          <p15:clr>
            <a:srgbClr val="FBAE40"/>
          </p15:clr>
        </p15:guide>
        <p15:guide id="5" pos="4262">
          <p15:clr>
            <a:srgbClr val="FBAE40"/>
          </p15:clr>
        </p15:guide>
        <p15:guide id="6" orient="horz" pos="1117">
          <p15:clr>
            <a:srgbClr val="FBAE40"/>
          </p15:clr>
        </p15:guide>
        <p15:guide id="7" pos="5760">
          <p15:clr>
            <a:srgbClr val="FBAE40"/>
          </p15:clr>
        </p15:guide>
        <p15:guide id="8" pos="1920">
          <p15:clr>
            <a:srgbClr val="FBAE40"/>
          </p15:clr>
        </p15:guide>
        <p15:guide id="9" pos="3416">
          <p15:clr>
            <a:srgbClr val="FBAE40"/>
          </p15:clr>
        </p15:guide>
        <p15:guide id="10" orient="horz" pos="73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4"/>
            <a:ext cx="12192000" cy="6858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59483" y="2898894"/>
            <a:ext cx="7908002" cy="2505209"/>
          </a:xfrm>
          <a:prstGeom prst="rect">
            <a:avLst/>
          </a:prstGeom>
        </p:spPr>
        <p:txBody>
          <a:bodyPr/>
          <a:lstStyle>
            <a:lvl1pPr>
              <a:lnSpc>
                <a:spcPts val="4500"/>
              </a:lnSpc>
              <a:defRPr sz="5400" b="1" spc="-150">
                <a:solidFill>
                  <a:srgbClr val="1E3642"/>
                </a:solidFill>
                <a:latin typeface="Geometria" panose="020B0503020204020204" pitchFamily="34" charset="-52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0" name="Дата 3"/>
          <p:cNvSpPr txBox="1">
            <a:spLocks/>
          </p:cNvSpPr>
          <p:nvPr userDrawn="1"/>
        </p:nvSpPr>
        <p:spPr>
          <a:xfrm>
            <a:off x="1278317" y="590339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РНКБ Банк (ПАО)</a:t>
            </a:r>
          </a:p>
          <a:p>
            <a:endParaRPr lang="ru-RU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77685" y="760762"/>
            <a:ext cx="5883719" cy="852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Дата</a:t>
            </a:r>
          </a:p>
          <a:p>
            <a:pPr lvl="0"/>
            <a:r>
              <a:rPr lang="ru-RU" dirty="0"/>
              <a:t>Версия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77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38" userDrawn="1">
          <p15:clr>
            <a:srgbClr val="000000"/>
          </p15:clr>
        </p15:guide>
        <p15:guide id="2" pos="869" userDrawn="1">
          <p15:clr>
            <a:srgbClr val="000000"/>
          </p15:clr>
        </p15:guide>
        <p15:guide id="3" orient="horz" pos="595" userDrawn="1">
          <p15:clr>
            <a:srgbClr val="00000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91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56" r:id="rId7"/>
    <p:sldLayoutId id="2147483655" r:id="rId8"/>
    <p:sldLayoutId id="2147483753" r:id="rId9"/>
    <p:sldLayoutId id="2147483754" r:id="rId10"/>
    <p:sldLayoutId id="21474838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metria" panose="020B0503020204020204" pitchFamily="34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metria" panose="020B0503020204020204" pitchFamily="34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metria" panose="020B0503020204020204" pitchFamily="34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metria" panose="020B0503020204020204" pitchFamily="34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metria" panose="020B0503020204020204" pitchFamily="34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1265582" y="62919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2445DA5-D39B-43BE-81AD-3EC586674ABF}" type="slidenum">
              <a:rPr lang="ru-RU" sz="2400" b="1" smtClean="0">
                <a:solidFill>
                  <a:srgbClr val="1E3642"/>
                </a:solidFill>
              </a:rPr>
              <a:pPr algn="l"/>
              <a:t>‹#›</a:t>
            </a:fld>
            <a:endParaRPr lang="ru-RU" sz="2400" b="1" dirty="0">
              <a:solidFill>
                <a:srgbClr val="1E3642"/>
              </a:solidFill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258365" y="709782"/>
            <a:ext cx="720170" cy="453614"/>
            <a:chOff x="790" y="446"/>
            <a:chExt cx="462" cy="29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90" y="446"/>
              <a:ext cx="46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790" y="610"/>
              <a:ext cx="462" cy="127"/>
            </a:xfrm>
            <a:custGeom>
              <a:avLst/>
              <a:gdLst>
                <a:gd name="T0" fmla="*/ 422 w 462"/>
                <a:gd name="T1" fmla="*/ 127 h 127"/>
                <a:gd name="T2" fmla="*/ 0 w 462"/>
                <a:gd name="T3" fmla="*/ 127 h 127"/>
                <a:gd name="T4" fmla="*/ 38 w 462"/>
                <a:gd name="T5" fmla="*/ 0 h 127"/>
                <a:gd name="T6" fmla="*/ 462 w 462"/>
                <a:gd name="T7" fmla="*/ 0 h 127"/>
                <a:gd name="T8" fmla="*/ 422 w 462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127">
                  <a:moveTo>
                    <a:pt x="422" y="127"/>
                  </a:moveTo>
                  <a:lnTo>
                    <a:pt x="0" y="127"/>
                  </a:lnTo>
                  <a:lnTo>
                    <a:pt x="38" y="0"/>
                  </a:lnTo>
                  <a:lnTo>
                    <a:pt x="462" y="0"/>
                  </a:lnTo>
                  <a:lnTo>
                    <a:pt x="422" y="127"/>
                  </a:lnTo>
                  <a:close/>
                </a:path>
              </a:pathLst>
            </a:custGeom>
            <a:solidFill>
              <a:srgbClr val="00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971" y="483"/>
              <a:ext cx="87" cy="79"/>
            </a:xfrm>
            <a:custGeom>
              <a:avLst/>
              <a:gdLst>
                <a:gd name="T0" fmla="*/ 0 w 87"/>
                <a:gd name="T1" fmla="*/ 79 h 79"/>
                <a:gd name="T2" fmla="*/ 0 w 87"/>
                <a:gd name="T3" fmla="*/ 0 h 79"/>
                <a:gd name="T4" fmla="*/ 35 w 87"/>
                <a:gd name="T5" fmla="*/ 0 h 79"/>
                <a:gd name="T6" fmla="*/ 35 w 87"/>
                <a:gd name="T7" fmla="*/ 27 h 79"/>
                <a:gd name="T8" fmla="*/ 52 w 87"/>
                <a:gd name="T9" fmla="*/ 27 h 79"/>
                <a:gd name="T10" fmla="*/ 52 w 87"/>
                <a:gd name="T11" fmla="*/ 0 h 79"/>
                <a:gd name="T12" fmla="*/ 87 w 87"/>
                <a:gd name="T13" fmla="*/ 0 h 79"/>
                <a:gd name="T14" fmla="*/ 87 w 87"/>
                <a:gd name="T15" fmla="*/ 79 h 79"/>
                <a:gd name="T16" fmla="*/ 52 w 87"/>
                <a:gd name="T17" fmla="*/ 79 h 79"/>
                <a:gd name="T18" fmla="*/ 52 w 87"/>
                <a:gd name="T19" fmla="*/ 53 h 79"/>
                <a:gd name="T20" fmla="*/ 35 w 87"/>
                <a:gd name="T21" fmla="*/ 53 h 79"/>
                <a:gd name="T22" fmla="*/ 35 w 87"/>
                <a:gd name="T23" fmla="*/ 79 h 79"/>
                <a:gd name="T24" fmla="*/ 0 w 87"/>
                <a:gd name="T2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79">
                  <a:moveTo>
                    <a:pt x="0" y="79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27"/>
                  </a:lnTo>
                  <a:lnTo>
                    <a:pt x="52" y="27"/>
                  </a:lnTo>
                  <a:lnTo>
                    <a:pt x="52" y="0"/>
                  </a:lnTo>
                  <a:lnTo>
                    <a:pt x="87" y="0"/>
                  </a:lnTo>
                  <a:lnTo>
                    <a:pt x="87" y="79"/>
                  </a:lnTo>
                  <a:lnTo>
                    <a:pt x="52" y="79"/>
                  </a:lnTo>
                  <a:lnTo>
                    <a:pt x="52" y="53"/>
                  </a:lnTo>
                  <a:lnTo>
                    <a:pt x="35" y="53"/>
                  </a:lnTo>
                  <a:lnTo>
                    <a:pt x="35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072" y="483"/>
              <a:ext cx="88" cy="79"/>
            </a:xfrm>
            <a:custGeom>
              <a:avLst/>
              <a:gdLst>
                <a:gd name="T0" fmla="*/ 71 w 88"/>
                <a:gd name="T1" fmla="*/ 35 h 79"/>
                <a:gd name="T2" fmla="*/ 85 w 88"/>
                <a:gd name="T3" fmla="*/ 0 h 79"/>
                <a:gd name="T4" fmla="*/ 52 w 88"/>
                <a:gd name="T5" fmla="*/ 0 h 79"/>
                <a:gd name="T6" fmla="*/ 41 w 88"/>
                <a:gd name="T7" fmla="*/ 27 h 79"/>
                <a:gd name="T8" fmla="*/ 35 w 88"/>
                <a:gd name="T9" fmla="*/ 27 h 79"/>
                <a:gd name="T10" fmla="*/ 35 w 88"/>
                <a:gd name="T11" fmla="*/ 0 h 79"/>
                <a:gd name="T12" fmla="*/ 0 w 88"/>
                <a:gd name="T13" fmla="*/ 0 h 79"/>
                <a:gd name="T14" fmla="*/ 0 w 88"/>
                <a:gd name="T15" fmla="*/ 79 h 79"/>
                <a:gd name="T16" fmla="*/ 35 w 88"/>
                <a:gd name="T17" fmla="*/ 79 h 79"/>
                <a:gd name="T18" fmla="*/ 35 w 88"/>
                <a:gd name="T19" fmla="*/ 53 h 79"/>
                <a:gd name="T20" fmla="*/ 42 w 88"/>
                <a:gd name="T21" fmla="*/ 53 h 79"/>
                <a:gd name="T22" fmla="*/ 53 w 88"/>
                <a:gd name="T23" fmla="*/ 79 h 79"/>
                <a:gd name="T24" fmla="*/ 88 w 88"/>
                <a:gd name="T25" fmla="*/ 79 h 79"/>
                <a:gd name="T26" fmla="*/ 71 w 88"/>
                <a:gd name="T27" fmla="*/ 3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9">
                  <a:moveTo>
                    <a:pt x="71" y="35"/>
                  </a:moveTo>
                  <a:lnTo>
                    <a:pt x="85" y="0"/>
                  </a:lnTo>
                  <a:lnTo>
                    <a:pt x="52" y="0"/>
                  </a:lnTo>
                  <a:lnTo>
                    <a:pt x="41" y="27"/>
                  </a:lnTo>
                  <a:lnTo>
                    <a:pt x="35" y="27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79"/>
                  </a:lnTo>
                  <a:lnTo>
                    <a:pt x="35" y="79"/>
                  </a:lnTo>
                  <a:lnTo>
                    <a:pt x="35" y="53"/>
                  </a:lnTo>
                  <a:lnTo>
                    <a:pt x="42" y="53"/>
                  </a:lnTo>
                  <a:lnTo>
                    <a:pt x="53" y="79"/>
                  </a:lnTo>
                  <a:lnTo>
                    <a:pt x="88" y="79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1163" y="446"/>
              <a:ext cx="89" cy="119"/>
            </a:xfrm>
            <a:custGeom>
              <a:avLst/>
              <a:gdLst>
                <a:gd name="T0" fmla="*/ 37 w 58"/>
                <a:gd name="T1" fmla="*/ 30 h 78"/>
                <a:gd name="T2" fmla="*/ 22 w 58"/>
                <a:gd name="T3" fmla="*/ 36 h 78"/>
                <a:gd name="T4" fmla="*/ 30 w 58"/>
                <a:gd name="T5" fmla="*/ 25 h 78"/>
                <a:gd name="T6" fmla="*/ 53 w 58"/>
                <a:gd name="T7" fmla="*/ 19 h 78"/>
                <a:gd name="T8" fmla="*/ 53 w 58"/>
                <a:gd name="T9" fmla="*/ 0 h 78"/>
                <a:gd name="T10" fmla="*/ 37 w 58"/>
                <a:gd name="T11" fmla="*/ 3 h 78"/>
                <a:gd name="T12" fmla="*/ 16 w 58"/>
                <a:gd name="T13" fmla="*/ 11 h 78"/>
                <a:gd name="T14" fmla="*/ 0 w 58"/>
                <a:gd name="T15" fmla="*/ 45 h 78"/>
                <a:gd name="T16" fmla="*/ 30 w 58"/>
                <a:gd name="T17" fmla="*/ 78 h 78"/>
                <a:gd name="T18" fmla="*/ 58 w 58"/>
                <a:gd name="T19" fmla="*/ 54 h 78"/>
                <a:gd name="T20" fmla="*/ 37 w 58"/>
                <a:gd name="T21" fmla="*/ 30 h 78"/>
                <a:gd name="T22" fmla="*/ 29 w 58"/>
                <a:gd name="T23" fmla="*/ 60 h 78"/>
                <a:gd name="T24" fmla="*/ 22 w 58"/>
                <a:gd name="T25" fmla="*/ 53 h 78"/>
                <a:gd name="T26" fmla="*/ 29 w 58"/>
                <a:gd name="T27" fmla="*/ 45 h 78"/>
                <a:gd name="T28" fmla="*/ 35 w 58"/>
                <a:gd name="T29" fmla="*/ 53 h 78"/>
                <a:gd name="T30" fmla="*/ 29 w 58"/>
                <a:gd name="T31" fmla="*/ 6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78">
                  <a:moveTo>
                    <a:pt x="37" y="30"/>
                  </a:moveTo>
                  <a:cubicBezTo>
                    <a:pt x="30" y="30"/>
                    <a:pt x="25" y="33"/>
                    <a:pt x="22" y="36"/>
                  </a:cubicBezTo>
                  <a:cubicBezTo>
                    <a:pt x="22" y="32"/>
                    <a:pt x="25" y="27"/>
                    <a:pt x="30" y="25"/>
                  </a:cubicBezTo>
                  <a:cubicBezTo>
                    <a:pt x="38" y="22"/>
                    <a:pt x="46" y="24"/>
                    <a:pt x="53" y="19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47" y="2"/>
                    <a:pt x="37" y="3"/>
                  </a:cubicBezTo>
                  <a:cubicBezTo>
                    <a:pt x="31" y="4"/>
                    <a:pt x="23" y="6"/>
                    <a:pt x="16" y="11"/>
                  </a:cubicBezTo>
                  <a:cubicBezTo>
                    <a:pt x="6" y="16"/>
                    <a:pt x="0" y="26"/>
                    <a:pt x="0" y="45"/>
                  </a:cubicBezTo>
                  <a:cubicBezTo>
                    <a:pt x="0" y="71"/>
                    <a:pt x="14" y="78"/>
                    <a:pt x="30" y="78"/>
                  </a:cubicBezTo>
                  <a:cubicBezTo>
                    <a:pt x="44" y="78"/>
                    <a:pt x="58" y="70"/>
                    <a:pt x="58" y="54"/>
                  </a:cubicBezTo>
                  <a:cubicBezTo>
                    <a:pt x="58" y="38"/>
                    <a:pt x="48" y="30"/>
                    <a:pt x="37" y="30"/>
                  </a:cubicBezTo>
                  <a:moveTo>
                    <a:pt x="29" y="60"/>
                  </a:moveTo>
                  <a:cubicBezTo>
                    <a:pt x="23" y="60"/>
                    <a:pt x="22" y="56"/>
                    <a:pt x="22" y="53"/>
                  </a:cubicBezTo>
                  <a:cubicBezTo>
                    <a:pt x="22" y="49"/>
                    <a:pt x="23" y="45"/>
                    <a:pt x="29" y="45"/>
                  </a:cubicBezTo>
                  <a:cubicBezTo>
                    <a:pt x="34" y="45"/>
                    <a:pt x="35" y="49"/>
                    <a:pt x="35" y="53"/>
                  </a:cubicBezTo>
                  <a:cubicBezTo>
                    <a:pt x="35" y="56"/>
                    <a:pt x="34" y="60"/>
                    <a:pt x="29" y="60"/>
                  </a:cubicBezTo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868" y="481"/>
              <a:ext cx="93" cy="114"/>
            </a:xfrm>
            <a:custGeom>
              <a:avLst/>
              <a:gdLst>
                <a:gd name="T0" fmla="*/ 61 w 61"/>
                <a:gd name="T1" fmla="*/ 27 h 74"/>
                <a:gd name="T2" fmla="*/ 42 w 61"/>
                <a:gd name="T3" fmla="*/ 0 h 74"/>
                <a:gd name="T4" fmla="*/ 41 w 61"/>
                <a:gd name="T5" fmla="*/ 0 h 74"/>
                <a:gd name="T6" fmla="*/ 39 w 61"/>
                <a:gd name="T7" fmla="*/ 0 h 74"/>
                <a:gd name="T8" fmla="*/ 37 w 61"/>
                <a:gd name="T9" fmla="*/ 0 h 74"/>
                <a:gd name="T10" fmla="*/ 37 w 61"/>
                <a:gd name="T11" fmla="*/ 0 h 74"/>
                <a:gd name="T12" fmla="*/ 36 w 61"/>
                <a:gd name="T13" fmla="*/ 0 h 74"/>
                <a:gd name="T14" fmla="*/ 36 w 61"/>
                <a:gd name="T15" fmla="*/ 0 h 74"/>
                <a:gd name="T16" fmla="*/ 25 w 61"/>
                <a:gd name="T17" fmla="*/ 3 h 74"/>
                <a:gd name="T18" fmla="*/ 20 w 61"/>
                <a:gd name="T19" fmla="*/ 8 h 74"/>
                <a:gd name="T20" fmla="*/ 20 w 61"/>
                <a:gd name="T21" fmla="*/ 8 h 74"/>
                <a:gd name="T22" fmla="*/ 18 w 61"/>
                <a:gd name="T23" fmla="*/ 1 h 74"/>
                <a:gd name="T24" fmla="*/ 0 w 61"/>
                <a:gd name="T25" fmla="*/ 1 h 74"/>
                <a:gd name="T26" fmla="*/ 0 w 61"/>
                <a:gd name="T27" fmla="*/ 74 h 74"/>
                <a:gd name="T28" fmla="*/ 23 w 61"/>
                <a:gd name="T29" fmla="*/ 74 h 74"/>
                <a:gd name="T30" fmla="*/ 23 w 61"/>
                <a:gd name="T31" fmla="*/ 50 h 74"/>
                <a:gd name="T32" fmla="*/ 23 w 61"/>
                <a:gd name="T33" fmla="*/ 50 h 74"/>
                <a:gd name="T34" fmla="*/ 29 w 61"/>
                <a:gd name="T35" fmla="*/ 54 h 74"/>
                <a:gd name="T36" fmla="*/ 37 w 61"/>
                <a:gd name="T37" fmla="*/ 55 h 74"/>
                <a:gd name="T38" fmla="*/ 61 w 61"/>
                <a:gd name="T39" fmla="*/ 27 h 74"/>
                <a:gd name="T40" fmla="*/ 30 w 61"/>
                <a:gd name="T41" fmla="*/ 37 h 74"/>
                <a:gd name="T42" fmla="*/ 23 w 61"/>
                <a:gd name="T43" fmla="*/ 33 h 74"/>
                <a:gd name="T44" fmla="*/ 23 w 61"/>
                <a:gd name="T45" fmla="*/ 22 h 74"/>
                <a:gd name="T46" fmla="*/ 30 w 61"/>
                <a:gd name="T47" fmla="*/ 18 h 74"/>
                <a:gd name="T48" fmla="*/ 38 w 61"/>
                <a:gd name="T49" fmla="*/ 27 h 74"/>
                <a:gd name="T50" fmla="*/ 37 w 61"/>
                <a:gd name="T51" fmla="*/ 29 h 74"/>
                <a:gd name="T52" fmla="*/ 30 w 61"/>
                <a:gd name="T53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" h="74">
                  <a:moveTo>
                    <a:pt x="61" y="27"/>
                  </a:moveTo>
                  <a:cubicBezTo>
                    <a:pt x="61" y="15"/>
                    <a:pt x="55" y="2"/>
                    <a:pt x="42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2" y="0"/>
                    <a:pt x="28" y="1"/>
                    <a:pt x="25" y="3"/>
                  </a:cubicBezTo>
                  <a:cubicBezTo>
                    <a:pt x="23" y="4"/>
                    <a:pt x="22" y="6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52"/>
                    <a:pt x="27" y="53"/>
                    <a:pt x="29" y="54"/>
                  </a:cubicBezTo>
                  <a:cubicBezTo>
                    <a:pt x="31" y="55"/>
                    <a:pt x="34" y="55"/>
                    <a:pt x="37" y="55"/>
                  </a:cubicBezTo>
                  <a:cubicBezTo>
                    <a:pt x="54" y="55"/>
                    <a:pt x="61" y="42"/>
                    <a:pt x="61" y="27"/>
                  </a:cubicBezTo>
                  <a:moveTo>
                    <a:pt x="30" y="37"/>
                  </a:moveTo>
                  <a:cubicBezTo>
                    <a:pt x="27" y="37"/>
                    <a:pt x="24" y="35"/>
                    <a:pt x="23" y="3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0"/>
                    <a:pt x="27" y="18"/>
                    <a:pt x="30" y="18"/>
                  </a:cubicBezTo>
                  <a:cubicBezTo>
                    <a:pt x="35" y="18"/>
                    <a:pt x="38" y="23"/>
                    <a:pt x="38" y="27"/>
                  </a:cubicBezTo>
                  <a:cubicBezTo>
                    <a:pt x="38" y="28"/>
                    <a:pt x="37" y="28"/>
                    <a:pt x="37" y="29"/>
                  </a:cubicBezTo>
                  <a:cubicBezTo>
                    <a:pt x="37" y="33"/>
                    <a:pt x="34" y="37"/>
                    <a:pt x="30" y="37"/>
                  </a:cubicBezTo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7467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62" r:id="rId2"/>
    <p:sldLayoutId id="2147483763" r:id="rId3"/>
    <p:sldLayoutId id="2147483764" r:id="rId4"/>
    <p:sldLayoutId id="2147483765" r:id="rId5"/>
    <p:sldLayoutId id="214748380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69">
          <p15:clr>
            <a:srgbClr val="F26B43"/>
          </p15:clr>
        </p15:guide>
        <p15:guide id="2" pos="6811">
          <p15:clr>
            <a:srgbClr val="F26B43"/>
          </p15:clr>
        </p15:guide>
        <p15:guide id="3" orient="horz" pos="3838">
          <p15:clr>
            <a:srgbClr val="F26B43"/>
          </p15:clr>
        </p15:guide>
        <p15:guide id="4" orient="horz" pos="48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1265582" y="62919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2445DA5-D39B-43BE-81AD-3EC586674ABF}" type="slidenum">
              <a:rPr lang="ru-RU" sz="2400" b="1" smtClean="0">
                <a:solidFill>
                  <a:srgbClr val="1E3642"/>
                </a:solidFill>
              </a:rPr>
              <a:pPr algn="l"/>
              <a:t>‹#›</a:t>
            </a:fld>
            <a:endParaRPr lang="ru-RU" sz="2400" b="1" dirty="0">
              <a:solidFill>
                <a:srgbClr val="1E3642"/>
              </a:solidFill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1258365" y="709782"/>
            <a:ext cx="720170" cy="453614"/>
            <a:chOff x="790" y="446"/>
            <a:chExt cx="462" cy="291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90" y="446"/>
              <a:ext cx="46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790" y="610"/>
              <a:ext cx="462" cy="127"/>
            </a:xfrm>
            <a:custGeom>
              <a:avLst/>
              <a:gdLst>
                <a:gd name="T0" fmla="*/ 422 w 462"/>
                <a:gd name="T1" fmla="*/ 127 h 127"/>
                <a:gd name="T2" fmla="*/ 0 w 462"/>
                <a:gd name="T3" fmla="*/ 127 h 127"/>
                <a:gd name="T4" fmla="*/ 38 w 462"/>
                <a:gd name="T5" fmla="*/ 0 h 127"/>
                <a:gd name="T6" fmla="*/ 462 w 462"/>
                <a:gd name="T7" fmla="*/ 0 h 127"/>
                <a:gd name="T8" fmla="*/ 422 w 462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127">
                  <a:moveTo>
                    <a:pt x="422" y="127"/>
                  </a:moveTo>
                  <a:lnTo>
                    <a:pt x="0" y="127"/>
                  </a:lnTo>
                  <a:lnTo>
                    <a:pt x="38" y="0"/>
                  </a:lnTo>
                  <a:lnTo>
                    <a:pt x="462" y="0"/>
                  </a:lnTo>
                  <a:lnTo>
                    <a:pt x="422" y="127"/>
                  </a:lnTo>
                  <a:close/>
                </a:path>
              </a:pathLst>
            </a:custGeom>
            <a:solidFill>
              <a:srgbClr val="00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971" y="483"/>
              <a:ext cx="87" cy="79"/>
            </a:xfrm>
            <a:custGeom>
              <a:avLst/>
              <a:gdLst>
                <a:gd name="T0" fmla="*/ 0 w 87"/>
                <a:gd name="T1" fmla="*/ 79 h 79"/>
                <a:gd name="T2" fmla="*/ 0 w 87"/>
                <a:gd name="T3" fmla="*/ 0 h 79"/>
                <a:gd name="T4" fmla="*/ 35 w 87"/>
                <a:gd name="T5" fmla="*/ 0 h 79"/>
                <a:gd name="T6" fmla="*/ 35 w 87"/>
                <a:gd name="T7" fmla="*/ 27 h 79"/>
                <a:gd name="T8" fmla="*/ 52 w 87"/>
                <a:gd name="T9" fmla="*/ 27 h 79"/>
                <a:gd name="T10" fmla="*/ 52 w 87"/>
                <a:gd name="T11" fmla="*/ 0 h 79"/>
                <a:gd name="T12" fmla="*/ 87 w 87"/>
                <a:gd name="T13" fmla="*/ 0 h 79"/>
                <a:gd name="T14" fmla="*/ 87 w 87"/>
                <a:gd name="T15" fmla="*/ 79 h 79"/>
                <a:gd name="T16" fmla="*/ 52 w 87"/>
                <a:gd name="T17" fmla="*/ 79 h 79"/>
                <a:gd name="T18" fmla="*/ 52 w 87"/>
                <a:gd name="T19" fmla="*/ 53 h 79"/>
                <a:gd name="T20" fmla="*/ 35 w 87"/>
                <a:gd name="T21" fmla="*/ 53 h 79"/>
                <a:gd name="T22" fmla="*/ 35 w 87"/>
                <a:gd name="T23" fmla="*/ 79 h 79"/>
                <a:gd name="T24" fmla="*/ 0 w 87"/>
                <a:gd name="T2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79">
                  <a:moveTo>
                    <a:pt x="0" y="79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27"/>
                  </a:lnTo>
                  <a:lnTo>
                    <a:pt x="52" y="27"/>
                  </a:lnTo>
                  <a:lnTo>
                    <a:pt x="52" y="0"/>
                  </a:lnTo>
                  <a:lnTo>
                    <a:pt x="87" y="0"/>
                  </a:lnTo>
                  <a:lnTo>
                    <a:pt x="87" y="79"/>
                  </a:lnTo>
                  <a:lnTo>
                    <a:pt x="52" y="79"/>
                  </a:lnTo>
                  <a:lnTo>
                    <a:pt x="52" y="53"/>
                  </a:lnTo>
                  <a:lnTo>
                    <a:pt x="35" y="53"/>
                  </a:lnTo>
                  <a:lnTo>
                    <a:pt x="35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1072" y="483"/>
              <a:ext cx="88" cy="79"/>
            </a:xfrm>
            <a:custGeom>
              <a:avLst/>
              <a:gdLst>
                <a:gd name="T0" fmla="*/ 71 w 88"/>
                <a:gd name="T1" fmla="*/ 35 h 79"/>
                <a:gd name="T2" fmla="*/ 85 w 88"/>
                <a:gd name="T3" fmla="*/ 0 h 79"/>
                <a:gd name="T4" fmla="*/ 52 w 88"/>
                <a:gd name="T5" fmla="*/ 0 h 79"/>
                <a:gd name="T6" fmla="*/ 41 w 88"/>
                <a:gd name="T7" fmla="*/ 27 h 79"/>
                <a:gd name="T8" fmla="*/ 35 w 88"/>
                <a:gd name="T9" fmla="*/ 27 h 79"/>
                <a:gd name="T10" fmla="*/ 35 w 88"/>
                <a:gd name="T11" fmla="*/ 0 h 79"/>
                <a:gd name="T12" fmla="*/ 0 w 88"/>
                <a:gd name="T13" fmla="*/ 0 h 79"/>
                <a:gd name="T14" fmla="*/ 0 w 88"/>
                <a:gd name="T15" fmla="*/ 79 h 79"/>
                <a:gd name="T16" fmla="*/ 35 w 88"/>
                <a:gd name="T17" fmla="*/ 79 h 79"/>
                <a:gd name="T18" fmla="*/ 35 w 88"/>
                <a:gd name="T19" fmla="*/ 53 h 79"/>
                <a:gd name="T20" fmla="*/ 42 w 88"/>
                <a:gd name="T21" fmla="*/ 53 h 79"/>
                <a:gd name="T22" fmla="*/ 53 w 88"/>
                <a:gd name="T23" fmla="*/ 79 h 79"/>
                <a:gd name="T24" fmla="*/ 88 w 88"/>
                <a:gd name="T25" fmla="*/ 79 h 79"/>
                <a:gd name="T26" fmla="*/ 71 w 88"/>
                <a:gd name="T27" fmla="*/ 3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9">
                  <a:moveTo>
                    <a:pt x="71" y="35"/>
                  </a:moveTo>
                  <a:lnTo>
                    <a:pt x="85" y="0"/>
                  </a:lnTo>
                  <a:lnTo>
                    <a:pt x="52" y="0"/>
                  </a:lnTo>
                  <a:lnTo>
                    <a:pt x="41" y="27"/>
                  </a:lnTo>
                  <a:lnTo>
                    <a:pt x="35" y="27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79"/>
                  </a:lnTo>
                  <a:lnTo>
                    <a:pt x="35" y="79"/>
                  </a:lnTo>
                  <a:lnTo>
                    <a:pt x="35" y="53"/>
                  </a:lnTo>
                  <a:lnTo>
                    <a:pt x="42" y="53"/>
                  </a:lnTo>
                  <a:lnTo>
                    <a:pt x="53" y="79"/>
                  </a:lnTo>
                  <a:lnTo>
                    <a:pt x="88" y="79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1163" y="446"/>
              <a:ext cx="89" cy="119"/>
            </a:xfrm>
            <a:custGeom>
              <a:avLst/>
              <a:gdLst>
                <a:gd name="T0" fmla="*/ 37 w 58"/>
                <a:gd name="T1" fmla="*/ 30 h 78"/>
                <a:gd name="T2" fmla="*/ 22 w 58"/>
                <a:gd name="T3" fmla="*/ 36 h 78"/>
                <a:gd name="T4" fmla="*/ 30 w 58"/>
                <a:gd name="T5" fmla="*/ 25 h 78"/>
                <a:gd name="T6" fmla="*/ 53 w 58"/>
                <a:gd name="T7" fmla="*/ 19 h 78"/>
                <a:gd name="T8" fmla="*/ 53 w 58"/>
                <a:gd name="T9" fmla="*/ 0 h 78"/>
                <a:gd name="T10" fmla="*/ 37 w 58"/>
                <a:gd name="T11" fmla="*/ 3 h 78"/>
                <a:gd name="T12" fmla="*/ 16 w 58"/>
                <a:gd name="T13" fmla="*/ 11 h 78"/>
                <a:gd name="T14" fmla="*/ 0 w 58"/>
                <a:gd name="T15" fmla="*/ 45 h 78"/>
                <a:gd name="T16" fmla="*/ 30 w 58"/>
                <a:gd name="T17" fmla="*/ 78 h 78"/>
                <a:gd name="T18" fmla="*/ 58 w 58"/>
                <a:gd name="T19" fmla="*/ 54 h 78"/>
                <a:gd name="T20" fmla="*/ 37 w 58"/>
                <a:gd name="T21" fmla="*/ 30 h 78"/>
                <a:gd name="T22" fmla="*/ 29 w 58"/>
                <a:gd name="T23" fmla="*/ 60 h 78"/>
                <a:gd name="T24" fmla="*/ 22 w 58"/>
                <a:gd name="T25" fmla="*/ 53 h 78"/>
                <a:gd name="T26" fmla="*/ 29 w 58"/>
                <a:gd name="T27" fmla="*/ 45 h 78"/>
                <a:gd name="T28" fmla="*/ 35 w 58"/>
                <a:gd name="T29" fmla="*/ 53 h 78"/>
                <a:gd name="T30" fmla="*/ 29 w 58"/>
                <a:gd name="T31" fmla="*/ 6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78">
                  <a:moveTo>
                    <a:pt x="37" y="30"/>
                  </a:moveTo>
                  <a:cubicBezTo>
                    <a:pt x="30" y="30"/>
                    <a:pt x="25" y="33"/>
                    <a:pt x="22" y="36"/>
                  </a:cubicBezTo>
                  <a:cubicBezTo>
                    <a:pt x="22" y="32"/>
                    <a:pt x="25" y="27"/>
                    <a:pt x="30" y="25"/>
                  </a:cubicBezTo>
                  <a:cubicBezTo>
                    <a:pt x="38" y="22"/>
                    <a:pt x="46" y="24"/>
                    <a:pt x="53" y="19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47" y="2"/>
                    <a:pt x="37" y="3"/>
                  </a:cubicBezTo>
                  <a:cubicBezTo>
                    <a:pt x="31" y="4"/>
                    <a:pt x="23" y="6"/>
                    <a:pt x="16" y="11"/>
                  </a:cubicBezTo>
                  <a:cubicBezTo>
                    <a:pt x="6" y="16"/>
                    <a:pt x="0" y="26"/>
                    <a:pt x="0" y="45"/>
                  </a:cubicBezTo>
                  <a:cubicBezTo>
                    <a:pt x="0" y="71"/>
                    <a:pt x="14" y="78"/>
                    <a:pt x="30" y="78"/>
                  </a:cubicBezTo>
                  <a:cubicBezTo>
                    <a:pt x="44" y="78"/>
                    <a:pt x="58" y="70"/>
                    <a:pt x="58" y="54"/>
                  </a:cubicBezTo>
                  <a:cubicBezTo>
                    <a:pt x="58" y="38"/>
                    <a:pt x="48" y="30"/>
                    <a:pt x="37" y="30"/>
                  </a:cubicBezTo>
                  <a:moveTo>
                    <a:pt x="29" y="60"/>
                  </a:moveTo>
                  <a:cubicBezTo>
                    <a:pt x="23" y="60"/>
                    <a:pt x="22" y="56"/>
                    <a:pt x="22" y="53"/>
                  </a:cubicBezTo>
                  <a:cubicBezTo>
                    <a:pt x="22" y="49"/>
                    <a:pt x="23" y="45"/>
                    <a:pt x="29" y="45"/>
                  </a:cubicBezTo>
                  <a:cubicBezTo>
                    <a:pt x="34" y="45"/>
                    <a:pt x="35" y="49"/>
                    <a:pt x="35" y="53"/>
                  </a:cubicBezTo>
                  <a:cubicBezTo>
                    <a:pt x="35" y="56"/>
                    <a:pt x="34" y="60"/>
                    <a:pt x="29" y="60"/>
                  </a:cubicBezTo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868" y="481"/>
              <a:ext cx="93" cy="114"/>
            </a:xfrm>
            <a:custGeom>
              <a:avLst/>
              <a:gdLst>
                <a:gd name="T0" fmla="*/ 61 w 61"/>
                <a:gd name="T1" fmla="*/ 27 h 74"/>
                <a:gd name="T2" fmla="*/ 42 w 61"/>
                <a:gd name="T3" fmla="*/ 0 h 74"/>
                <a:gd name="T4" fmla="*/ 41 w 61"/>
                <a:gd name="T5" fmla="*/ 0 h 74"/>
                <a:gd name="T6" fmla="*/ 39 w 61"/>
                <a:gd name="T7" fmla="*/ 0 h 74"/>
                <a:gd name="T8" fmla="*/ 37 w 61"/>
                <a:gd name="T9" fmla="*/ 0 h 74"/>
                <a:gd name="T10" fmla="*/ 37 w 61"/>
                <a:gd name="T11" fmla="*/ 0 h 74"/>
                <a:gd name="T12" fmla="*/ 36 w 61"/>
                <a:gd name="T13" fmla="*/ 0 h 74"/>
                <a:gd name="T14" fmla="*/ 36 w 61"/>
                <a:gd name="T15" fmla="*/ 0 h 74"/>
                <a:gd name="T16" fmla="*/ 25 w 61"/>
                <a:gd name="T17" fmla="*/ 3 h 74"/>
                <a:gd name="T18" fmla="*/ 20 w 61"/>
                <a:gd name="T19" fmla="*/ 8 h 74"/>
                <a:gd name="T20" fmla="*/ 20 w 61"/>
                <a:gd name="T21" fmla="*/ 8 h 74"/>
                <a:gd name="T22" fmla="*/ 18 w 61"/>
                <a:gd name="T23" fmla="*/ 1 h 74"/>
                <a:gd name="T24" fmla="*/ 0 w 61"/>
                <a:gd name="T25" fmla="*/ 1 h 74"/>
                <a:gd name="T26" fmla="*/ 0 w 61"/>
                <a:gd name="T27" fmla="*/ 74 h 74"/>
                <a:gd name="T28" fmla="*/ 23 w 61"/>
                <a:gd name="T29" fmla="*/ 74 h 74"/>
                <a:gd name="T30" fmla="*/ 23 w 61"/>
                <a:gd name="T31" fmla="*/ 50 h 74"/>
                <a:gd name="T32" fmla="*/ 23 w 61"/>
                <a:gd name="T33" fmla="*/ 50 h 74"/>
                <a:gd name="T34" fmla="*/ 29 w 61"/>
                <a:gd name="T35" fmla="*/ 54 h 74"/>
                <a:gd name="T36" fmla="*/ 37 w 61"/>
                <a:gd name="T37" fmla="*/ 55 h 74"/>
                <a:gd name="T38" fmla="*/ 61 w 61"/>
                <a:gd name="T39" fmla="*/ 27 h 74"/>
                <a:gd name="T40" fmla="*/ 30 w 61"/>
                <a:gd name="T41" fmla="*/ 37 h 74"/>
                <a:gd name="T42" fmla="*/ 23 w 61"/>
                <a:gd name="T43" fmla="*/ 33 h 74"/>
                <a:gd name="T44" fmla="*/ 23 w 61"/>
                <a:gd name="T45" fmla="*/ 22 h 74"/>
                <a:gd name="T46" fmla="*/ 30 w 61"/>
                <a:gd name="T47" fmla="*/ 18 h 74"/>
                <a:gd name="T48" fmla="*/ 38 w 61"/>
                <a:gd name="T49" fmla="*/ 27 h 74"/>
                <a:gd name="T50" fmla="*/ 37 w 61"/>
                <a:gd name="T51" fmla="*/ 29 h 74"/>
                <a:gd name="T52" fmla="*/ 30 w 61"/>
                <a:gd name="T53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" h="74">
                  <a:moveTo>
                    <a:pt x="61" y="27"/>
                  </a:moveTo>
                  <a:cubicBezTo>
                    <a:pt x="61" y="15"/>
                    <a:pt x="55" y="2"/>
                    <a:pt x="42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2" y="0"/>
                    <a:pt x="28" y="1"/>
                    <a:pt x="25" y="3"/>
                  </a:cubicBezTo>
                  <a:cubicBezTo>
                    <a:pt x="23" y="4"/>
                    <a:pt x="22" y="6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52"/>
                    <a:pt x="27" y="53"/>
                    <a:pt x="29" y="54"/>
                  </a:cubicBezTo>
                  <a:cubicBezTo>
                    <a:pt x="31" y="55"/>
                    <a:pt x="34" y="55"/>
                    <a:pt x="37" y="55"/>
                  </a:cubicBezTo>
                  <a:cubicBezTo>
                    <a:pt x="54" y="55"/>
                    <a:pt x="61" y="42"/>
                    <a:pt x="61" y="27"/>
                  </a:cubicBezTo>
                  <a:moveTo>
                    <a:pt x="30" y="37"/>
                  </a:moveTo>
                  <a:cubicBezTo>
                    <a:pt x="27" y="37"/>
                    <a:pt x="24" y="35"/>
                    <a:pt x="23" y="3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0"/>
                    <a:pt x="27" y="18"/>
                    <a:pt x="30" y="18"/>
                  </a:cubicBezTo>
                  <a:cubicBezTo>
                    <a:pt x="35" y="18"/>
                    <a:pt x="38" y="23"/>
                    <a:pt x="38" y="27"/>
                  </a:cubicBezTo>
                  <a:cubicBezTo>
                    <a:pt x="38" y="28"/>
                    <a:pt x="37" y="28"/>
                    <a:pt x="37" y="29"/>
                  </a:cubicBezTo>
                  <a:cubicBezTo>
                    <a:pt x="37" y="33"/>
                    <a:pt x="34" y="37"/>
                    <a:pt x="30" y="37"/>
                  </a:cubicBezTo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4012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7" r:id="rId2"/>
    <p:sldLayoutId id="2147483718" r:id="rId3"/>
    <p:sldLayoutId id="2147483752" r:id="rId4"/>
    <p:sldLayoutId id="2147483719" r:id="rId5"/>
    <p:sldLayoutId id="2147483720" r:id="rId6"/>
    <p:sldLayoutId id="2147483688" r:id="rId7"/>
    <p:sldLayoutId id="2147483671" r:id="rId8"/>
    <p:sldLayoutId id="2147483708" r:id="rId9"/>
    <p:sldLayoutId id="2147483725" r:id="rId10"/>
    <p:sldLayoutId id="2147483721" r:id="rId11"/>
    <p:sldLayoutId id="2147483749" r:id="rId12"/>
    <p:sldLayoutId id="2147483723" r:id="rId13"/>
    <p:sldLayoutId id="2147483729" r:id="rId14"/>
    <p:sldLayoutId id="2147483730" r:id="rId15"/>
    <p:sldLayoutId id="2147483724" r:id="rId16"/>
    <p:sldLayoutId id="2147483728" r:id="rId17"/>
    <p:sldLayoutId id="2147483695" r:id="rId18"/>
    <p:sldLayoutId id="2147483751" r:id="rId19"/>
    <p:sldLayoutId id="2147483652" r:id="rId20"/>
    <p:sldLayoutId id="2147483696" r:id="rId21"/>
    <p:sldLayoutId id="2147483727" r:id="rId22"/>
    <p:sldLayoutId id="2147483726" r:id="rId23"/>
    <p:sldLayoutId id="2147483697" r:id="rId24"/>
    <p:sldLayoutId id="2147483731" r:id="rId25"/>
    <p:sldLayoutId id="2147483799" r:id="rId26"/>
    <p:sldLayoutId id="214748380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69" userDrawn="1">
          <p15:clr>
            <a:srgbClr val="F26B43"/>
          </p15:clr>
        </p15:guide>
        <p15:guide id="2" pos="6811" userDrawn="1">
          <p15:clr>
            <a:srgbClr val="F26B43"/>
          </p15:clr>
        </p15:guide>
        <p15:guide id="3" orient="horz" pos="3838" userDrawn="1">
          <p15:clr>
            <a:srgbClr val="F26B43"/>
          </p15:clr>
        </p15:guide>
        <p15:guide id="4" orient="horz" pos="48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1265582" y="62919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2445DA5-D39B-43BE-81AD-3EC586674ABF}" type="slidenum">
              <a:rPr lang="ru-RU" sz="2400" b="1" smtClean="0">
                <a:solidFill>
                  <a:srgbClr val="1E3642"/>
                </a:solidFill>
              </a:rPr>
              <a:pPr algn="l"/>
              <a:t>‹#›</a:t>
            </a:fld>
            <a:endParaRPr lang="ru-RU" sz="2400" b="1" dirty="0">
              <a:solidFill>
                <a:srgbClr val="1E3642"/>
              </a:solidFill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1258365" y="709782"/>
            <a:ext cx="720170" cy="453614"/>
            <a:chOff x="790" y="446"/>
            <a:chExt cx="462" cy="291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90" y="446"/>
              <a:ext cx="46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790" y="610"/>
              <a:ext cx="462" cy="127"/>
            </a:xfrm>
            <a:custGeom>
              <a:avLst/>
              <a:gdLst>
                <a:gd name="T0" fmla="*/ 422 w 462"/>
                <a:gd name="T1" fmla="*/ 127 h 127"/>
                <a:gd name="T2" fmla="*/ 0 w 462"/>
                <a:gd name="T3" fmla="*/ 127 h 127"/>
                <a:gd name="T4" fmla="*/ 38 w 462"/>
                <a:gd name="T5" fmla="*/ 0 h 127"/>
                <a:gd name="T6" fmla="*/ 462 w 462"/>
                <a:gd name="T7" fmla="*/ 0 h 127"/>
                <a:gd name="T8" fmla="*/ 422 w 462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127">
                  <a:moveTo>
                    <a:pt x="422" y="127"/>
                  </a:moveTo>
                  <a:lnTo>
                    <a:pt x="0" y="127"/>
                  </a:lnTo>
                  <a:lnTo>
                    <a:pt x="38" y="0"/>
                  </a:lnTo>
                  <a:lnTo>
                    <a:pt x="462" y="0"/>
                  </a:lnTo>
                  <a:lnTo>
                    <a:pt x="422" y="127"/>
                  </a:lnTo>
                  <a:close/>
                </a:path>
              </a:pathLst>
            </a:custGeom>
            <a:solidFill>
              <a:srgbClr val="00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971" y="483"/>
              <a:ext cx="87" cy="79"/>
            </a:xfrm>
            <a:custGeom>
              <a:avLst/>
              <a:gdLst>
                <a:gd name="T0" fmla="*/ 0 w 87"/>
                <a:gd name="T1" fmla="*/ 79 h 79"/>
                <a:gd name="T2" fmla="*/ 0 w 87"/>
                <a:gd name="T3" fmla="*/ 0 h 79"/>
                <a:gd name="T4" fmla="*/ 35 w 87"/>
                <a:gd name="T5" fmla="*/ 0 h 79"/>
                <a:gd name="T6" fmla="*/ 35 w 87"/>
                <a:gd name="T7" fmla="*/ 27 h 79"/>
                <a:gd name="T8" fmla="*/ 52 w 87"/>
                <a:gd name="T9" fmla="*/ 27 h 79"/>
                <a:gd name="T10" fmla="*/ 52 w 87"/>
                <a:gd name="T11" fmla="*/ 0 h 79"/>
                <a:gd name="T12" fmla="*/ 87 w 87"/>
                <a:gd name="T13" fmla="*/ 0 h 79"/>
                <a:gd name="T14" fmla="*/ 87 w 87"/>
                <a:gd name="T15" fmla="*/ 79 h 79"/>
                <a:gd name="T16" fmla="*/ 52 w 87"/>
                <a:gd name="T17" fmla="*/ 79 h 79"/>
                <a:gd name="T18" fmla="*/ 52 w 87"/>
                <a:gd name="T19" fmla="*/ 53 h 79"/>
                <a:gd name="T20" fmla="*/ 35 w 87"/>
                <a:gd name="T21" fmla="*/ 53 h 79"/>
                <a:gd name="T22" fmla="*/ 35 w 87"/>
                <a:gd name="T23" fmla="*/ 79 h 79"/>
                <a:gd name="T24" fmla="*/ 0 w 87"/>
                <a:gd name="T2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79">
                  <a:moveTo>
                    <a:pt x="0" y="79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27"/>
                  </a:lnTo>
                  <a:lnTo>
                    <a:pt x="52" y="27"/>
                  </a:lnTo>
                  <a:lnTo>
                    <a:pt x="52" y="0"/>
                  </a:lnTo>
                  <a:lnTo>
                    <a:pt x="87" y="0"/>
                  </a:lnTo>
                  <a:lnTo>
                    <a:pt x="87" y="79"/>
                  </a:lnTo>
                  <a:lnTo>
                    <a:pt x="52" y="79"/>
                  </a:lnTo>
                  <a:lnTo>
                    <a:pt x="52" y="53"/>
                  </a:lnTo>
                  <a:lnTo>
                    <a:pt x="35" y="53"/>
                  </a:lnTo>
                  <a:lnTo>
                    <a:pt x="35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1072" y="483"/>
              <a:ext cx="88" cy="79"/>
            </a:xfrm>
            <a:custGeom>
              <a:avLst/>
              <a:gdLst>
                <a:gd name="T0" fmla="*/ 71 w 88"/>
                <a:gd name="T1" fmla="*/ 35 h 79"/>
                <a:gd name="T2" fmla="*/ 85 w 88"/>
                <a:gd name="T3" fmla="*/ 0 h 79"/>
                <a:gd name="T4" fmla="*/ 52 w 88"/>
                <a:gd name="T5" fmla="*/ 0 h 79"/>
                <a:gd name="T6" fmla="*/ 41 w 88"/>
                <a:gd name="T7" fmla="*/ 27 h 79"/>
                <a:gd name="T8" fmla="*/ 35 w 88"/>
                <a:gd name="T9" fmla="*/ 27 h 79"/>
                <a:gd name="T10" fmla="*/ 35 w 88"/>
                <a:gd name="T11" fmla="*/ 0 h 79"/>
                <a:gd name="T12" fmla="*/ 0 w 88"/>
                <a:gd name="T13" fmla="*/ 0 h 79"/>
                <a:gd name="T14" fmla="*/ 0 w 88"/>
                <a:gd name="T15" fmla="*/ 79 h 79"/>
                <a:gd name="T16" fmla="*/ 35 w 88"/>
                <a:gd name="T17" fmla="*/ 79 h 79"/>
                <a:gd name="T18" fmla="*/ 35 w 88"/>
                <a:gd name="T19" fmla="*/ 53 h 79"/>
                <a:gd name="T20" fmla="*/ 42 w 88"/>
                <a:gd name="T21" fmla="*/ 53 h 79"/>
                <a:gd name="T22" fmla="*/ 53 w 88"/>
                <a:gd name="T23" fmla="*/ 79 h 79"/>
                <a:gd name="T24" fmla="*/ 88 w 88"/>
                <a:gd name="T25" fmla="*/ 79 h 79"/>
                <a:gd name="T26" fmla="*/ 71 w 88"/>
                <a:gd name="T27" fmla="*/ 3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9">
                  <a:moveTo>
                    <a:pt x="71" y="35"/>
                  </a:moveTo>
                  <a:lnTo>
                    <a:pt x="85" y="0"/>
                  </a:lnTo>
                  <a:lnTo>
                    <a:pt x="52" y="0"/>
                  </a:lnTo>
                  <a:lnTo>
                    <a:pt x="41" y="27"/>
                  </a:lnTo>
                  <a:lnTo>
                    <a:pt x="35" y="27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79"/>
                  </a:lnTo>
                  <a:lnTo>
                    <a:pt x="35" y="79"/>
                  </a:lnTo>
                  <a:lnTo>
                    <a:pt x="35" y="53"/>
                  </a:lnTo>
                  <a:lnTo>
                    <a:pt x="42" y="53"/>
                  </a:lnTo>
                  <a:lnTo>
                    <a:pt x="53" y="79"/>
                  </a:lnTo>
                  <a:lnTo>
                    <a:pt x="88" y="79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1163" y="446"/>
              <a:ext cx="89" cy="119"/>
            </a:xfrm>
            <a:custGeom>
              <a:avLst/>
              <a:gdLst>
                <a:gd name="T0" fmla="*/ 37 w 58"/>
                <a:gd name="T1" fmla="*/ 30 h 78"/>
                <a:gd name="T2" fmla="*/ 22 w 58"/>
                <a:gd name="T3" fmla="*/ 36 h 78"/>
                <a:gd name="T4" fmla="*/ 30 w 58"/>
                <a:gd name="T5" fmla="*/ 25 h 78"/>
                <a:gd name="T6" fmla="*/ 53 w 58"/>
                <a:gd name="T7" fmla="*/ 19 h 78"/>
                <a:gd name="T8" fmla="*/ 53 w 58"/>
                <a:gd name="T9" fmla="*/ 0 h 78"/>
                <a:gd name="T10" fmla="*/ 37 w 58"/>
                <a:gd name="T11" fmla="*/ 3 h 78"/>
                <a:gd name="T12" fmla="*/ 16 w 58"/>
                <a:gd name="T13" fmla="*/ 11 h 78"/>
                <a:gd name="T14" fmla="*/ 0 w 58"/>
                <a:gd name="T15" fmla="*/ 45 h 78"/>
                <a:gd name="T16" fmla="*/ 30 w 58"/>
                <a:gd name="T17" fmla="*/ 78 h 78"/>
                <a:gd name="T18" fmla="*/ 58 w 58"/>
                <a:gd name="T19" fmla="*/ 54 h 78"/>
                <a:gd name="T20" fmla="*/ 37 w 58"/>
                <a:gd name="T21" fmla="*/ 30 h 78"/>
                <a:gd name="T22" fmla="*/ 29 w 58"/>
                <a:gd name="T23" fmla="*/ 60 h 78"/>
                <a:gd name="T24" fmla="*/ 22 w 58"/>
                <a:gd name="T25" fmla="*/ 53 h 78"/>
                <a:gd name="T26" fmla="*/ 29 w 58"/>
                <a:gd name="T27" fmla="*/ 45 h 78"/>
                <a:gd name="T28" fmla="*/ 35 w 58"/>
                <a:gd name="T29" fmla="*/ 53 h 78"/>
                <a:gd name="T30" fmla="*/ 29 w 58"/>
                <a:gd name="T31" fmla="*/ 6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78">
                  <a:moveTo>
                    <a:pt x="37" y="30"/>
                  </a:moveTo>
                  <a:cubicBezTo>
                    <a:pt x="30" y="30"/>
                    <a:pt x="25" y="33"/>
                    <a:pt x="22" y="36"/>
                  </a:cubicBezTo>
                  <a:cubicBezTo>
                    <a:pt x="22" y="32"/>
                    <a:pt x="25" y="27"/>
                    <a:pt x="30" y="25"/>
                  </a:cubicBezTo>
                  <a:cubicBezTo>
                    <a:pt x="38" y="22"/>
                    <a:pt x="46" y="24"/>
                    <a:pt x="53" y="19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47" y="2"/>
                    <a:pt x="37" y="3"/>
                  </a:cubicBezTo>
                  <a:cubicBezTo>
                    <a:pt x="31" y="4"/>
                    <a:pt x="23" y="6"/>
                    <a:pt x="16" y="11"/>
                  </a:cubicBezTo>
                  <a:cubicBezTo>
                    <a:pt x="6" y="16"/>
                    <a:pt x="0" y="26"/>
                    <a:pt x="0" y="45"/>
                  </a:cubicBezTo>
                  <a:cubicBezTo>
                    <a:pt x="0" y="71"/>
                    <a:pt x="14" y="78"/>
                    <a:pt x="30" y="78"/>
                  </a:cubicBezTo>
                  <a:cubicBezTo>
                    <a:pt x="44" y="78"/>
                    <a:pt x="58" y="70"/>
                    <a:pt x="58" y="54"/>
                  </a:cubicBezTo>
                  <a:cubicBezTo>
                    <a:pt x="58" y="38"/>
                    <a:pt x="48" y="30"/>
                    <a:pt x="37" y="30"/>
                  </a:cubicBezTo>
                  <a:moveTo>
                    <a:pt x="29" y="60"/>
                  </a:moveTo>
                  <a:cubicBezTo>
                    <a:pt x="23" y="60"/>
                    <a:pt x="22" y="56"/>
                    <a:pt x="22" y="53"/>
                  </a:cubicBezTo>
                  <a:cubicBezTo>
                    <a:pt x="22" y="49"/>
                    <a:pt x="23" y="45"/>
                    <a:pt x="29" y="45"/>
                  </a:cubicBezTo>
                  <a:cubicBezTo>
                    <a:pt x="34" y="45"/>
                    <a:pt x="35" y="49"/>
                    <a:pt x="35" y="53"/>
                  </a:cubicBezTo>
                  <a:cubicBezTo>
                    <a:pt x="35" y="56"/>
                    <a:pt x="34" y="60"/>
                    <a:pt x="29" y="60"/>
                  </a:cubicBezTo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868" y="481"/>
              <a:ext cx="93" cy="114"/>
            </a:xfrm>
            <a:custGeom>
              <a:avLst/>
              <a:gdLst>
                <a:gd name="T0" fmla="*/ 61 w 61"/>
                <a:gd name="T1" fmla="*/ 27 h 74"/>
                <a:gd name="T2" fmla="*/ 42 w 61"/>
                <a:gd name="T3" fmla="*/ 0 h 74"/>
                <a:gd name="T4" fmla="*/ 41 w 61"/>
                <a:gd name="T5" fmla="*/ 0 h 74"/>
                <a:gd name="T6" fmla="*/ 39 w 61"/>
                <a:gd name="T7" fmla="*/ 0 h 74"/>
                <a:gd name="T8" fmla="*/ 37 w 61"/>
                <a:gd name="T9" fmla="*/ 0 h 74"/>
                <a:gd name="T10" fmla="*/ 37 w 61"/>
                <a:gd name="T11" fmla="*/ 0 h 74"/>
                <a:gd name="T12" fmla="*/ 36 w 61"/>
                <a:gd name="T13" fmla="*/ 0 h 74"/>
                <a:gd name="T14" fmla="*/ 36 w 61"/>
                <a:gd name="T15" fmla="*/ 0 h 74"/>
                <a:gd name="T16" fmla="*/ 25 w 61"/>
                <a:gd name="T17" fmla="*/ 3 h 74"/>
                <a:gd name="T18" fmla="*/ 20 w 61"/>
                <a:gd name="T19" fmla="*/ 8 h 74"/>
                <a:gd name="T20" fmla="*/ 20 w 61"/>
                <a:gd name="T21" fmla="*/ 8 h 74"/>
                <a:gd name="T22" fmla="*/ 18 w 61"/>
                <a:gd name="T23" fmla="*/ 1 h 74"/>
                <a:gd name="T24" fmla="*/ 0 w 61"/>
                <a:gd name="T25" fmla="*/ 1 h 74"/>
                <a:gd name="T26" fmla="*/ 0 w 61"/>
                <a:gd name="T27" fmla="*/ 74 h 74"/>
                <a:gd name="T28" fmla="*/ 23 w 61"/>
                <a:gd name="T29" fmla="*/ 74 h 74"/>
                <a:gd name="T30" fmla="*/ 23 w 61"/>
                <a:gd name="T31" fmla="*/ 50 h 74"/>
                <a:gd name="T32" fmla="*/ 23 w 61"/>
                <a:gd name="T33" fmla="*/ 50 h 74"/>
                <a:gd name="T34" fmla="*/ 29 w 61"/>
                <a:gd name="T35" fmla="*/ 54 h 74"/>
                <a:gd name="T36" fmla="*/ 37 w 61"/>
                <a:gd name="T37" fmla="*/ 55 h 74"/>
                <a:gd name="T38" fmla="*/ 61 w 61"/>
                <a:gd name="T39" fmla="*/ 27 h 74"/>
                <a:gd name="T40" fmla="*/ 30 w 61"/>
                <a:gd name="T41" fmla="*/ 37 h 74"/>
                <a:gd name="T42" fmla="*/ 23 w 61"/>
                <a:gd name="T43" fmla="*/ 33 h 74"/>
                <a:gd name="T44" fmla="*/ 23 w 61"/>
                <a:gd name="T45" fmla="*/ 22 h 74"/>
                <a:gd name="T46" fmla="*/ 30 w 61"/>
                <a:gd name="T47" fmla="*/ 18 h 74"/>
                <a:gd name="T48" fmla="*/ 38 w 61"/>
                <a:gd name="T49" fmla="*/ 27 h 74"/>
                <a:gd name="T50" fmla="*/ 37 w 61"/>
                <a:gd name="T51" fmla="*/ 29 h 74"/>
                <a:gd name="T52" fmla="*/ 30 w 61"/>
                <a:gd name="T53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" h="74">
                  <a:moveTo>
                    <a:pt x="61" y="27"/>
                  </a:moveTo>
                  <a:cubicBezTo>
                    <a:pt x="61" y="15"/>
                    <a:pt x="55" y="2"/>
                    <a:pt x="42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2" y="0"/>
                    <a:pt x="28" y="1"/>
                    <a:pt x="25" y="3"/>
                  </a:cubicBezTo>
                  <a:cubicBezTo>
                    <a:pt x="23" y="4"/>
                    <a:pt x="22" y="6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52"/>
                    <a:pt x="27" y="53"/>
                    <a:pt x="29" y="54"/>
                  </a:cubicBezTo>
                  <a:cubicBezTo>
                    <a:pt x="31" y="55"/>
                    <a:pt x="34" y="55"/>
                    <a:pt x="37" y="55"/>
                  </a:cubicBezTo>
                  <a:cubicBezTo>
                    <a:pt x="54" y="55"/>
                    <a:pt x="61" y="42"/>
                    <a:pt x="61" y="27"/>
                  </a:cubicBezTo>
                  <a:moveTo>
                    <a:pt x="30" y="37"/>
                  </a:moveTo>
                  <a:cubicBezTo>
                    <a:pt x="27" y="37"/>
                    <a:pt x="24" y="35"/>
                    <a:pt x="23" y="3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0"/>
                    <a:pt x="27" y="18"/>
                    <a:pt x="30" y="18"/>
                  </a:cubicBezTo>
                  <a:cubicBezTo>
                    <a:pt x="35" y="18"/>
                    <a:pt x="38" y="23"/>
                    <a:pt x="38" y="27"/>
                  </a:cubicBezTo>
                  <a:cubicBezTo>
                    <a:pt x="38" y="28"/>
                    <a:pt x="37" y="28"/>
                    <a:pt x="37" y="29"/>
                  </a:cubicBezTo>
                  <a:cubicBezTo>
                    <a:pt x="37" y="33"/>
                    <a:pt x="34" y="37"/>
                    <a:pt x="30" y="37"/>
                  </a:cubicBezTo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712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  <p:sldLayoutId id="2147483787" r:id="rId21"/>
    <p:sldLayoutId id="2147483788" r:id="rId22"/>
    <p:sldLayoutId id="2147483789" r:id="rId23"/>
    <p:sldLayoutId id="2147483790" r:id="rId24"/>
    <p:sldLayoutId id="2147483791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69">
          <p15:clr>
            <a:srgbClr val="F26B43"/>
          </p15:clr>
        </p15:guide>
        <p15:guide id="2" pos="6811">
          <p15:clr>
            <a:srgbClr val="F26B43"/>
          </p15:clr>
        </p15:guide>
        <p15:guide id="3" orient="horz" pos="3838">
          <p15:clr>
            <a:srgbClr val="F26B43"/>
          </p15:clr>
        </p15:guide>
        <p15:guide id="4" orient="horz" pos="48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36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1265582" y="62919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2445DA5-D39B-43BE-81AD-3EC586674ABF}" type="slidenum">
              <a:rPr lang="ru-RU" sz="2400" b="1" smtClean="0">
                <a:solidFill>
                  <a:schemeClr val="bg1"/>
                </a:solidFill>
              </a:rPr>
              <a:pPr algn="l"/>
              <a:t>‹#›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1258913" y="709638"/>
            <a:ext cx="712868" cy="449350"/>
            <a:chOff x="789" y="443"/>
            <a:chExt cx="468" cy="29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89" y="443"/>
              <a:ext cx="468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789" y="609"/>
              <a:ext cx="468" cy="129"/>
            </a:xfrm>
            <a:custGeom>
              <a:avLst/>
              <a:gdLst>
                <a:gd name="T0" fmla="*/ 428 w 468"/>
                <a:gd name="T1" fmla="*/ 129 h 129"/>
                <a:gd name="T2" fmla="*/ 0 w 468"/>
                <a:gd name="T3" fmla="*/ 129 h 129"/>
                <a:gd name="T4" fmla="*/ 39 w 468"/>
                <a:gd name="T5" fmla="*/ 0 h 129"/>
                <a:gd name="T6" fmla="*/ 468 w 468"/>
                <a:gd name="T7" fmla="*/ 0 h 129"/>
                <a:gd name="T8" fmla="*/ 428 w 468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129">
                  <a:moveTo>
                    <a:pt x="428" y="129"/>
                  </a:moveTo>
                  <a:lnTo>
                    <a:pt x="0" y="129"/>
                  </a:lnTo>
                  <a:lnTo>
                    <a:pt x="39" y="0"/>
                  </a:lnTo>
                  <a:lnTo>
                    <a:pt x="468" y="0"/>
                  </a:lnTo>
                  <a:lnTo>
                    <a:pt x="428" y="129"/>
                  </a:lnTo>
                  <a:close/>
                </a:path>
              </a:pathLst>
            </a:custGeom>
            <a:solidFill>
              <a:srgbClr val="00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972" y="480"/>
              <a:ext cx="88" cy="81"/>
            </a:xfrm>
            <a:custGeom>
              <a:avLst/>
              <a:gdLst>
                <a:gd name="T0" fmla="*/ 0 w 88"/>
                <a:gd name="T1" fmla="*/ 81 h 81"/>
                <a:gd name="T2" fmla="*/ 0 w 88"/>
                <a:gd name="T3" fmla="*/ 0 h 81"/>
                <a:gd name="T4" fmla="*/ 36 w 88"/>
                <a:gd name="T5" fmla="*/ 0 h 81"/>
                <a:gd name="T6" fmla="*/ 36 w 88"/>
                <a:gd name="T7" fmla="*/ 28 h 81"/>
                <a:gd name="T8" fmla="*/ 53 w 88"/>
                <a:gd name="T9" fmla="*/ 28 h 81"/>
                <a:gd name="T10" fmla="*/ 53 w 88"/>
                <a:gd name="T11" fmla="*/ 0 h 81"/>
                <a:gd name="T12" fmla="*/ 88 w 88"/>
                <a:gd name="T13" fmla="*/ 0 h 81"/>
                <a:gd name="T14" fmla="*/ 88 w 88"/>
                <a:gd name="T15" fmla="*/ 81 h 81"/>
                <a:gd name="T16" fmla="*/ 53 w 88"/>
                <a:gd name="T17" fmla="*/ 81 h 81"/>
                <a:gd name="T18" fmla="*/ 53 w 88"/>
                <a:gd name="T19" fmla="*/ 55 h 81"/>
                <a:gd name="T20" fmla="*/ 36 w 88"/>
                <a:gd name="T21" fmla="*/ 55 h 81"/>
                <a:gd name="T22" fmla="*/ 36 w 88"/>
                <a:gd name="T23" fmla="*/ 81 h 81"/>
                <a:gd name="T24" fmla="*/ 0 w 88"/>
                <a:gd name="T2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1">
                  <a:moveTo>
                    <a:pt x="0" y="81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28"/>
                  </a:lnTo>
                  <a:lnTo>
                    <a:pt x="53" y="28"/>
                  </a:lnTo>
                  <a:lnTo>
                    <a:pt x="53" y="0"/>
                  </a:lnTo>
                  <a:lnTo>
                    <a:pt x="88" y="0"/>
                  </a:lnTo>
                  <a:lnTo>
                    <a:pt x="88" y="81"/>
                  </a:lnTo>
                  <a:lnTo>
                    <a:pt x="53" y="81"/>
                  </a:lnTo>
                  <a:lnTo>
                    <a:pt x="53" y="55"/>
                  </a:lnTo>
                  <a:lnTo>
                    <a:pt x="36" y="55"/>
                  </a:lnTo>
                  <a:lnTo>
                    <a:pt x="36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1074" y="480"/>
              <a:ext cx="90" cy="81"/>
            </a:xfrm>
            <a:custGeom>
              <a:avLst/>
              <a:gdLst>
                <a:gd name="T0" fmla="*/ 73 w 90"/>
                <a:gd name="T1" fmla="*/ 36 h 81"/>
                <a:gd name="T2" fmla="*/ 87 w 90"/>
                <a:gd name="T3" fmla="*/ 0 h 81"/>
                <a:gd name="T4" fmla="*/ 53 w 90"/>
                <a:gd name="T5" fmla="*/ 0 h 81"/>
                <a:gd name="T6" fmla="*/ 42 w 90"/>
                <a:gd name="T7" fmla="*/ 28 h 81"/>
                <a:gd name="T8" fmla="*/ 36 w 90"/>
                <a:gd name="T9" fmla="*/ 28 h 81"/>
                <a:gd name="T10" fmla="*/ 36 w 90"/>
                <a:gd name="T11" fmla="*/ 0 h 81"/>
                <a:gd name="T12" fmla="*/ 0 w 90"/>
                <a:gd name="T13" fmla="*/ 0 h 81"/>
                <a:gd name="T14" fmla="*/ 0 w 90"/>
                <a:gd name="T15" fmla="*/ 81 h 81"/>
                <a:gd name="T16" fmla="*/ 36 w 90"/>
                <a:gd name="T17" fmla="*/ 81 h 81"/>
                <a:gd name="T18" fmla="*/ 36 w 90"/>
                <a:gd name="T19" fmla="*/ 55 h 81"/>
                <a:gd name="T20" fmla="*/ 44 w 90"/>
                <a:gd name="T21" fmla="*/ 55 h 81"/>
                <a:gd name="T22" fmla="*/ 54 w 90"/>
                <a:gd name="T23" fmla="*/ 81 h 81"/>
                <a:gd name="T24" fmla="*/ 90 w 90"/>
                <a:gd name="T25" fmla="*/ 81 h 81"/>
                <a:gd name="T26" fmla="*/ 73 w 90"/>
                <a:gd name="T27" fmla="*/ 3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81">
                  <a:moveTo>
                    <a:pt x="73" y="36"/>
                  </a:moveTo>
                  <a:lnTo>
                    <a:pt x="87" y="0"/>
                  </a:lnTo>
                  <a:lnTo>
                    <a:pt x="53" y="0"/>
                  </a:lnTo>
                  <a:lnTo>
                    <a:pt x="42" y="28"/>
                  </a:lnTo>
                  <a:lnTo>
                    <a:pt x="36" y="28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81"/>
                  </a:lnTo>
                  <a:lnTo>
                    <a:pt x="36" y="81"/>
                  </a:lnTo>
                  <a:lnTo>
                    <a:pt x="36" y="55"/>
                  </a:lnTo>
                  <a:lnTo>
                    <a:pt x="44" y="55"/>
                  </a:lnTo>
                  <a:lnTo>
                    <a:pt x="54" y="81"/>
                  </a:lnTo>
                  <a:lnTo>
                    <a:pt x="90" y="81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1167" y="443"/>
              <a:ext cx="90" cy="121"/>
            </a:xfrm>
            <a:custGeom>
              <a:avLst/>
              <a:gdLst>
                <a:gd name="T0" fmla="*/ 37 w 58"/>
                <a:gd name="T1" fmla="*/ 30 h 78"/>
                <a:gd name="T2" fmla="*/ 22 w 58"/>
                <a:gd name="T3" fmla="*/ 36 h 78"/>
                <a:gd name="T4" fmla="*/ 30 w 58"/>
                <a:gd name="T5" fmla="*/ 25 h 78"/>
                <a:gd name="T6" fmla="*/ 53 w 58"/>
                <a:gd name="T7" fmla="*/ 19 h 78"/>
                <a:gd name="T8" fmla="*/ 53 w 58"/>
                <a:gd name="T9" fmla="*/ 0 h 78"/>
                <a:gd name="T10" fmla="*/ 37 w 58"/>
                <a:gd name="T11" fmla="*/ 3 h 78"/>
                <a:gd name="T12" fmla="*/ 16 w 58"/>
                <a:gd name="T13" fmla="*/ 11 h 78"/>
                <a:gd name="T14" fmla="*/ 0 w 58"/>
                <a:gd name="T15" fmla="*/ 45 h 78"/>
                <a:gd name="T16" fmla="*/ 30 w 58"/>
                <a:gd name="T17" fmla="*/ 78 h 78"/>
                <a:gd name="T18" fmla="*/ 58 w 58"/>
                <a:gd name="T19" fmla="*/ 54 h 78"/>
                <a:gd name="T20" fmla="*/ 37 w 58"/>
                <a:gd name="T21" fmla="*/ 30 h 78"/>
                <a:gd name="T22" fmla="*/ 29 w 58"/>
                <a:gd name="T23" fmla="*/ 60 h 78"/>
                <a:gd name="T24" fmla="*/ 22 w 58"/>
                <a:gd name="T25" fmla="*/ 53 h 78"/>
                <a:gd name="T26" fmla="*/ 29 w 58"/>
                <a:gd name="T27" fmla="*/ 45 h 78"/>
                <a:gd name="T28" fmla="*/ 35 w 58"/>
                <a:gd name="T29" fmla="*/ 53 h 78"/>
                <a:gd name="T30" fmla="*/ 29 w 58"/>
                <a:gd name="T31" fmla="*/ 6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78">
                  <a:moveTo>
                    <a:pt x="37" y="30"/>
                  </a:moveTo>
                  <a:cubicBezTo>
                    <a:pt x="30" y="30"/>
                    <a:pt x="25" y="33"/>
                    <a:pt x="22" y="36"/>
                  </a:cubicBezTo>
                  <a:cubicBezTo>
                    <a:pt x="22" y="32"/>
                    <a:pt x="25" y="27"/>
                    <a:pt x="30" y="25"/>
                  </a:cubicBezTo>
                  <a:cubicBezTo>
                    <a:pt x="38" y="22"/>
                    <a:pt x="46" y="24"/>
                    <a:pt x="53" y="19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47" y="2"/>
                    <a:pt x="37" y="3"/>
                  </a:cubicBezTo>
                  <a:cubicBezTo>
                    <a:pt x="31" y="4"/>
                    <a:pt x="23" y="6"/>
                    <a:pt x="16" y="11"/>
                  </a:cubicBezTo>
                  <a:cubicBezTo>
                    <a:pt x="6" y="16"/>
                    <a:pt x="0" y="26"/>
                    <a:pt x="0" y="45"/>
                  </a:cubicBezTo>
                  <a:cubicBezTo>
                    <a:pt x="0" y="71"/>
                    <a:pt x="14" y="78"/>
                    <a:pt x="30" y="78"/>
                  </a:cubicBezTo>
                  <a:cubicBezTo>
                    <a:pt x="44" y="78"/>
                    <a:pt x="58" y="70"/>
                    <a:pt x="58" y="54"/>
                  </a:cubicBezTo>
                  <a:cubicBezTo>
                    <a:pt x="58" y="38"/>
                    <a:pt x="48" y="30"/>
                    <a:pt x="37" y="30"/>
                  </a:cubicBezTo>
                  <a:moveTo>
                    <a:pt x="29" y="60"/>
                  </a:moveTo>
                  <a:cubicBezTo>
                    <a:pt x="23" y="60"/>
                    <a:pt x="22" y="56"/>
                    <a:pt x="22" y="53"/>
                  </a:cubicBezTo>
                  <a:cubicBezTo>
                    <a:pt x="22" y="49"/>
                    <a:pt x="23" y="45"/>
                    <a:pt x="29" y="45"/>
                  </a:cubicBezTo>
                  <a:cubicBezTo>
                    <a:pt x="34" y="45"/>
                    <a:pt x="35" y="49"/>
                    <a:pt x="35" y="53"/>
                  </a:cubicBezTo>
                  <a:cubicBezTo>
                    <a:pt x="35" y="56"/>
                    <a:pt x="34" y="60"/>
                    <a:pt x="29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868" y="479"/>
              <a:ext cx="95" cy="115"/>
            </a:xfrm>
            <a:custGeom>
              <a:avLst/>
              <a:gdLst>
                <a:gd name="T0" fmla="*/ 61 w 61"/>
                <a:gd name="T1" fmla="*/ 27 h 74"/>
                <a:gd name="T2" fmla="*/ 42 w 61"/>
                <a:gd name="T3" fmla="*/ 0 h 74"/>
                <a:gd name="T4" fmla="*/ 41 w 61"/>
                <a:gd name="T5" fmla="*/ 0 h 74"/>
                <a:gd name="T6" fmla="*/ 39 w 61"/>
                <a:gd name="T7" fmla="*/ 0 h 74"/>
                <a:gd name="T8" fmla="*/ 37 w 61"/>
                <a:gd name="T9" fmla="*/ 0 h 74"/>
                <a:gd name="T10" fmla="*/ 37 w 61"/>
                <a:gd name="T11" fmla="*/ 0 h 74"/>
                <a:gd name="T12" fmla="*/ 36 w 61"/>
                <a:gd name="T13" fmla="*/ 0 h 74"/>
                <a:gd name="T14" fmla="*/ 36 w 61"/>
                <a:gd name="T15" fmla="*/ 0 h 74"/>
                <a:gd name="T16" fmla="*/ 25 w 61"/>
                <a:gd name="T17" fmla="*/ 3 h 74"/>
                <a:gd name="T18" fmla="*/ 20 w 61"/>
                <a:gd name="T19" fmla="*/ 8 h 74"/>
                <a:gd name="T20" fmla="*/ 20 w 61"/>
                <a:gd name="T21" fmla="*/ 8 h 74"/>
                <a:gd name="T22" fmla="*/ 18 w 61"/>
                <a:gd name="T23" fmla="*/ 1 h 74"/>
                <a:gd name="T24" fmla="*/ 0 w 61"/>
                <a:gd name="T25" fmla="*/ 1 h 74"/>
                <a:gd name="T26" fmla="*/ 0 w 61"/>
                <a:gd name="T27" fmla="*/ 74 h 74"/>
                <a:gd name="T28" fmla="*/ 23 w 61"/>
                <a:gd name="T29" fmla="*/ 74 h 74"/>
                <a:gd name="T30" fmla="*/ 23 w 61"/>
                <a:gd name="T31" fmla="*/ 50 h 74"/>
                <a:gd name="T32" fmla="*/ 23 w 61"/>
                <a:gd name="T33" fmla="*/ 50 h 74"/>
                <a:gd name="T34" fmla="*/ 29 w 61"/>
                <a:gd name="T35" fmla="*/ 54 h 74"/>
                <a:gd name="T36" fmla="*/ 37 w 61"/>
                <a:gd name="T37" fmla="*/ 55 h 74"/>
                <a:gd name="T38" fmla="*/ 61 w 61"/>
                <a:gd name="T39" fmla="*/ 27 h 74"/>
                <a:gd name="T40" fmla="*/ 30 w 61"/>
                <a:gd name="T41" fmla="*/ 37 h 74"/>
                <a:gd name="T42" fmla="*/ 23 w 61"/>
                <a:gd name="T43" fmla="*/ 33 h 74"/>
                <a:gd name="T44" fmla="*/ 23 w 61"/>
                <a:gd name="T45" fmla="*/ 22 h 74"/>
                <a:gd name="T46" fmla="*/ 30 w 61"/>
                <a:gd name="T47" fmla="*/ 18 h 74"/>
                <a:gd name="T48" fmla="*/ 38 w 61"/>
                <a:gd name="T49" fmla="*/ 27 h 74"/>
                <a:gd name="T50" fmla="*/ 37 w 61"/>
                <a:gd name="T51" fmla="*/ 29 h 74"/>
                <a:gd name="T52" fmla="*/ 30 w 61"/>
                <a:gd name="T53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" h="74">
                  <a:moveTo>
                    <a:pt x="61" y="27"/>
                  </a:moveTo>
                  <a:cubicBezTo>
                    <a:pt x="61" y="15"/>
                    <a:pt x="55" y="2"/>
                    <a:pt x="42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2" y="0"/>
                    <a:pt x="28" y="1"/>
                    <a:pt x="25" y="3"/>
                  </a:cubicBezTo>
                  <a:cubicBezTo>
                    <a:pt x="23" y="4"/>
                    <a:pt x="22" y="6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52"/>
                    <a:pt x="27" y="53"/>
                    <a:pt x="29" y="54"/>
                  </a:cubicBezTo>
                  <a:cubicBezTo>
                    <a:pt x="31" y="55"/>
                    <a:pt x="34" y="55"/>
                    <a:pt x="37" y="55"/>
                  </a:cubicBezTo>
                  <a:cubicBezTo>
                    <a:pt x="54" y="55"/>
                    <a:pt x="61" y="42"/>
                    <a:pt x="61" y="27"/>
                  </a:cubicBezTo>
                  <a:moveTo>
                    <a:pt x="30" y="37"/>
                  </a:moveTo>
                  <a:cubicBezTo>
                    <a:pt x="27" y="37"/>
                    <a:pt x="24" y="35"/>
                    <a:pt x="23" y="3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0"/>
                    <a:pt x="27" y="18"/>
                    <a:pt x="30" y="18"/>
                  </a:cubicBezTo>
                  <a:cubicBezTo>
                    <a:pt x="35" y="18"/>
                    <a:pt x="38" y="23"/>
                    <a:pt x="38" y="27"/>
                  </a:cubicBezTo>
                  <a:cubicBezTo>
                    <a:pt x="38" y="28"/>
                    <a:pt x="37" y="28"/>
                    <a:pt x="37" y="29"/>
                  </a:cubicBezTo>
                  <a:cubicBezTo>
                    <a:pt x="37" y="33"/>
                    <a:pt x="34" y="37"/>
                    <a:pt x="30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2684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3" r:id="rId3"/>
    <p:sldLayoutId id="2147483704" r:id="rId4"/>
    <p:sldLayoutId id="2147483705" r:id="rId5"/>
    <p:sldLayoutId id="214748370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69">
          <p15:clr>
            <a:srgbClr val="F26B43"/>
          </p15:clr>
        </p15:guide>
        <p15:guide id="2" pos="6811">
          <p15:clr>
            <a:srgbClr val="F26B43"/>
          </p15:clr>
        </p15:guide>
        <p15:guide id="3" orient="horz" pos="3838">
          <p15:clr>
            <a:srgbClr val="F26B43"/>
          </p15:clr>
        </p15:guide>
        <p15:guide id="4" orient="horz" pos="48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36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1265582" y="62919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2445DA5-D39B-43BE-81AD-3EC586674ABF}" type="slidenum">
              <a:rPr lang="ru-RU" sz="2400" b="1" smtClean="0">
                <a:solidFill>
                  <a:schemeClr val="bg1"/>
                </a:solidFill>
              </a:rPr>
              <a:pPr algn="l"/>
              <a:t>‹#›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1255714" y="706439"/>
            <a:ext cx="742950" cy="468312"/>
            <a:chOff x="789" y="443"/>
            <a:chExt cx="468" cy="29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89" y="443"/>
              <a:ext cx="468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789" y="609"/>
              <a:ext cx="468" cy="129"/>
            </a:xfrm>
            <a:custGeom>
              <a:avLst/>
              <a:gdLst>
                <a:gd name="T0" fmla="*/ 428 w 468"/>
                <a:gd name="T1" fmla="*/ 129 h 129"/>
                <a:gd name="T2" fmla="*/ 0 w 468"/>
                <a:gd name="T3" fmla="*/ 129 h 129"/>
                <a:gd name="T4" fmla="*/ 39 w 468"/>
                <a:gd name="T5" fmla="*/ 0 h 129"/>
                <a:gd name="T6" fmla="*/ 468 w 468"/>
                <a:gd name="T7" fmla="*/ 0 h 129"/>
                <a:gd name="T8" fmla="*/ 428 w 468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129">
                  <a:moveTo>
                    <a:pt x="428" y="129"/>
                  </a:moveTo>
                  <a:lnTo>
                    <a:pt x="0" y="129"/>
                  </a:lnTo>
                  <a:lnTo>
                    <a:pt x="39" y="0"/>
                  </a:lnTo>
                  <a:lnTo>
                    <a:pt x="468" y="0"/>
                  </a:lnTo>
                  <a:lnTo>
                    <a:pt x="428" y="129"/>
                  </a:lnTo>
                  <a:close/>
                </a:path>
              </a:pathLst>
            </a:custGeom>
            <a:solidFill>
              <a:srgbClr val="00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972" y="480"/>
              <a:ext cx="88" cy="81"/>
            </a:xfrm>
            <a:custGeom>
              <a:avLst/>
              <a:gdLst>
                <a:gd name="T0" fmla="*/ 0 w 88"/>
                <a:gd name="T1" fmla="*/ 81 h 81"/>
                <a:gd name="T2" fmla="*/ 0 w 88"/>
                <a:gd name="T3" fmla="*/ 0 h 81"/>
                <a:gd name="T4" fmla="*/ 36 w 88"/>
                <a:gd name="T5" fmla="*/ 0 h 81"/>
                <a:gd name="T6" fmla="*/ 36 w 88"/>
                <a:gd name="T7" fmla="*/ 28 h 81"/>
                <a:gd name="T8" fmla="*/ 53 w 88"/>
                <a:gd name="T9" fmla="*/ 28 h 81"/>
                <a:gd name="T10" fmla="*/ 53 w 88"/>
                <a:gd name="T11" fmla="*/ 0 h 81"/>
                <a:gd name="T12" fmla="*/ 88 w 88"/>
                <a:gd name="T13" fmla="*/ 0 h 81"/>
                <a:gd name="T14" fmla="*/ 88 w 88"/>
                <a:gd name="T15" fmla="*/ 81 h 81"/>
                <a:gd name="T16" fmla="*/ 53 w 88"/>
                <a:gd name="T17" fmla="*/ 81 h 81"/>
                <a:gd name="T18" fmla="*/ 53 w 88"/>
                <a:gd name="T19" fmla="*/ 55 h 81"/>
                <a:gd name="T20" fmla="*/ 36 w 88"/>
                <a:gd name="T21" fmla="*/ 55 h 81"/>
                <a:gd name="T22" fmla="*/ 36 w 88"/>
                <a:gd name="T23" fmla="*/ 81 h 81"/>
                <a:gd name="T24" fmla="*/ 0 w 88"/>
                <a:gd name="T2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1">
                  <a:moveTo>
                    <a:pt x="0" y="81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28"/>
                  </a:lnTo>
                  <a:lnTo>
                    <a:pt x="53" y="28"/>
                  </a:lnTo>
                  <a:lnTo>
                    <a:pt x="53" y="0"/>
                  </a:lnTo>
                  <a:lnTo>
                    <a:pt x="88" y="0"/>
                  </a:lnTo>
                  <a:lnTo>
                    <a:pt x="88" y="81"/>
                  </a:lnTo>
                  <a:lnTo>
                    <a:pt x="53" y="81"/>
                  </a:lnTo>
                  <a:lnTo>
                    <a:pt x="53" y="55"/>
                  </a:lnTo>
                  <a:lnTo>
                    <a:pt x="36" y="55"/>
                  </a:lnTo>
                  <a:lnTo>
                    <a:pt x="36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1074" y="480"/>
              <a:ext cx="90" cy="81"/>
            </a:xfrm>
            <a:custGeom>
              <a:avLst/>
              <a:gdLst>
                <a:gd name="T0" fmla="*/ 73 w 90"/>
                <a:gd name="T1" fmla="*/ 36 h 81"/>
                <a:gd name="T2" fmla="*/ 87 w 90"/>
                <a:gd name="T3" fmla="*/ 0 h 81"/>
                <a:gd name="T4" fmla="*/ 53 w 90"/>
                <a:gd name="T5" fmla="*/ 0 h 81"/>
                <a:gd name="T6" fmla="*/ 42 w 90"/>
                <a:gd name="T7" fmla="*/ 28 h 81"/>
                <a:gd name="T8" fmla="*/ 36 w 90"/>
                <a:gd name="T9" fmla="*/ 28 h 81"/>
                <a:gd name="T10" fmla="*/ 36 w 90"/>
                <a:gd name="T11" fmla="*/ 0 h 81"/>
                <a:gd name="T12" fmla="*/ 0 w 90"/>
                <a:gd name="T13" fmla="*/ 0 h 81"/>
                <a:gd name="T14" fmla="*/ 0 w 90"/>
                <a:gd name="T15" fmla="*/ 81 h 81"/>
                <a:gd name="T16" fmla="*/ 36 w 90"/>
                <a:gd name="T17" fmla="*/ 81 h 81"/>
                <a:gd name="T18" fmla="*/ 36 w 90"/>
                <a:gd name="T19" fmla="*/ 55 h 81"/>
                <a:gd name="T20" fmla="*/ 44 w 90"/>
                <a:gd name="T21" fmla="*/ 55 h 81"/>
                <a:gd name="T22" fmla="*/ 54 w 90"/>
                <a:gd name="T23" fmla="*/ 81 h 81"/>
                <a:gd name="T24" fmla="*/ 90 w 90"/>
                <a:gd name="T25" fmla="*/ 81 h 81"/>
                <a:gd name="T26" fmla="*/ 73 w 90"/>
                <a:gd name="T27" fmla="*/ 3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81">
                  <a:moveTo>
                    <a:pt x="73" y="36"/>
                  </a:moveTo>
                  <a:lnTo>
                    <a:pt x="87" y="0"/>
                  </a:lnTo>
                  <a:lnTo>
                    <a:pt x="53" y="0"/>
                  </a:lnTo>
                  <a:lnTo>
                    <a:pt x="42" y="28"/>
                  </a:lnTo>
                  <a:lnTo>
                    <a:pt x="36" y="28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81"/>
                  </a:lnTo>
                  <a:lnTo>
                    <a:pt x="36" y="81"/>
                  </a:lnTo>
                  <a:lnTo>
                    <a:pt x="36" y="55"/>
                  </a:lnTo>
                  <a:lnTo>
                    <a:pt x="44" y="55"/>
                  </a:lnTo>
                  <a:lnTo>
                    <a:pt x="54" y="81"/>
                  </a:lnTo>
                  <a:lnTo>
                    <a:pt x="90" y="81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1167" y="443"/>
              <a:ext cx="90" cy="121"/>
            </a:xfrm>
            <a:custGeom>
              <a:avLst/>
              <a:gdLst>
                <a:gd name="T0" fmla="*/ 37 w 58"/>
                <a:gd name="T1" fmla="*/ 30 h 78"/>
                <a:gd name="T2" fmla="*/ 22 w 58"/>
                <a:gd name="T3" fmla="*/ 36 h 78"/>
                <a:gd name="T4" fmla="*/ 30 w 58"/>
                <a:gd name="T5" fmla="*/ 25 h 78"/>
                <a:gd name="T6" fmla="*/ 53 w 58"/>
                <a:gd name="T7" fmla="*/ 19 h 78"/>
                <a:gd name="T8" fmla="*/ 53 w 58"/>
                <a:gd name="T9" fmla="*/ 0 h 78"/>
                <a:gd name="T10" fmla="*/ 37 w 58"/>
                <a:gd name="T11" fmla="*/ 3 h 78"/>
                <a:gd name="T12" fmla="*/ 16 w 58"/>
                <a:gd name="T13" fmla="*/ 11 h 78"/>
                <a:gd name="T14" fmla="*/ 0 w 58"/>
                <a:gd name="T15" fmla="*/ 45 h 78"/>
                <a:gd name="T16" fmla="*/ 30 w 58"/>
                <a:gd name="T17" fmla="*/ 78 h 78"/>
                <a:gd name="T18" fmla="*/ 58 w 58"/>
                <a:gd name="T19" fmla="*/ 54 h 78"/>
                <a:gd name="T20" fmla="*/ 37 w 58"/>
                <a:gd name="T21" fmla="*/ 30 h 78"/>
                <a:gd name="T22" fmla="*/ 29 w 58"/>
                <a:gd name="T23" fmla="*/ 60 h 78"/>
                <a:gd name="T24" fmla="*/ 22 w 58"/>
                <a:gd name="T25" fmla="*/ 53 h 78"/>
                <a:gd name="T26" fmla="*/ 29 w 58"/>
                <a:gd name="T27" fmla="*/ 45 h 78"/>
                <a:gd name="T28" fmla="*/ 35 w 58"/>
                <a:gd name="T29" fmla="*/ 53 h 78"/>
                <a:gd name="T30" fmla="*/ 29 w 58"/>
                <a:gd name="T31" fmla="*/ 6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78">
                  <a:moveTo>
                    <a:pt x="37" y="30"/>
                  </a:moveTo>
                  <a:cubicBezTo>
                    <a:pt x="30" y="30"/>
                    <a:pt x="25" y="33"/>
                    <a:pt x="22" y="36"/>
                  </a:cubicBezTo>
                  <a:cubicBezTo>
                    <a:pt x="22" y="32"/>
                    <a:pt x="25" y="27"/>
                    <a:pt x="30" y="25"/>
                  </a:cubicBezTo>
                  <a:cubicBezTo>
                    <a:pt x="38" y="22"/>
                    <a:pt x="46" y="24"/>
                    <a:pt x="53" y="19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47" y="2"/>
                    <a:pt x="37" y="3"/>
                  </a:cubicBezTo>
                  <a:cubicBezTo>
                    <a:pt x="31" y="4"/>
                    <a:pt x="23" y="6"/>
                    <a:pt x="16" y="11"/>
                  </a:cubicBezTo>
                  <a:cubicBezTo>
                    <a:pt x="6" y="16"/>
                    <a:pt x="0" y="26"/>
                    <a:pt x="0" y="45"/>
                  </a:cubicBezTo>
                  <a:cubicBezTo>
                    <a:pt x="0" y="71"/>
                    <a:pt x="14" y="78"/>
                    <a:pt x="30" y="78"/>
                  </a:cubicBezTo>
                  <a:cubicBezTo>
                    <a:pt x="44" y="78"/>
                    <a:pt x="58" y="70"/>
                    <a:pt x="58" y="54"/>
                  </a:cubicBezTo>
                  <a:cubicBezTo>
                    <a:pt x="58" y="38"/>
                    <a:pt x="48" y="30"/>
                    <a:pt x="37" y="30"/>
                  </a:cubicBezTo>
                  <a:moveTo>
                    <a:pt x="29" y="60"/>
                  </a:moveTo>
                  <a:cubicBezTo>
                    <a:pt x="23" y="60"/>
                    <a:pt x="22" y="56"/>
                    <a:pt x="22" y="53"/>
                  </a:cubicBezTo>
                  <a:cubicBezTo>
                    <a:pt x="22" y="49"/>
                    <a:pt x="23" y="45"/>
                    <a:pt x="29" y="45"/>
                  </a:cubicBezTo>
                  <a:cubicBezTo>
                    <a:pt x="34" y="45"/>
                    <a:pt x="35" y="49"/>
                    <a:pt x="35" y="53"/>
                  </a:cubicBezTo>
                  <a:cubicBezTo>
                    <a:pt x="35" y="56"/>
                    <a:pt x="34" y="60"/>
                    <a:pt x="29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868" y="479"/>
              <a:ext cx="95" cy="115"/>
            </a:xfrm>
            <a:custGeom>
              <a:avLst/>
              <a:gdLst>
                <a:gd name="T0" fmla="*/ 61 w 61"/>
                <a:gd name="T1" fmla="*/ 27 h 74"/>
                <a:gd name="T2" fmla="*/ 42 w 61"/>
                <a:gd name="T3" fmla="*/ 0 h 74"/>
                <a:gd name="T4" fmla="*/ 41 w 61"/>
                <a:gd name="T5" fmla="*/ 0 h 74"/>
                <a:gd name="T6" fmla="*/ 39 w 61"/>
                <a:gd name="T7" fmla="*/ 0 h 74"/>
                <a:gd name="T8" fmla="*/ 37 w 61"/>
                <a:gd name="T9" fmla="*/ 0 h 74"/>
                <a:gd name="T10" fmla="*/ 37 w 61"/>
                <a:gd name="T11" fmla="*/ 0 h 74"/>
                <a:gd name="T12" fmla="*/ 36 w 61"/>
                <a:gd name="T13" fmla="*/ 0 h 74"/>
                <a:gd name="T14" fmla="*/ 36 w 61"/>
                <a:gd name="T15" fmla="*/ 0 h 74"/>
                <a:gd name="T16" fmla="*/ 25 w 61"/>
                <a:gd name="T17" fmla="*/ 3 h 74"/>
                <a:gd name="T18" fmla="*/ 20 w 61"/>
                <a:gd name="T19" fmla="*/ 8 h 74"/>
                <a:gd name="T20" fmla="*/ 20 w 61"/>
                <a:gd name="T21" fmla="*/ 8 h 74"/>
                <a:gd name="T22" fmla="*/ 18 w 61"/>
                <a:gd name="T23" fmla="*/ 1 h 74"/>
                <a:gd name="T24" fmla="*/ 0 w 61"/>
                <a:gd name="T25" fmla="*/ 1 h 74"/>
                <a:gd name="T26" fmla="*/ 0 w 61"/>
                <a:gd name="T27" fmla="*/ 74 h 74"/>
                <a:gd name="T28" fmla="*/ 23 w 61"/>
                <a:gd name="T29" fmla="*/ 74 h 74"/>
                <a:gd name="T30" fmla="*/ 23 w 61"/>
                <a:gd name="T31" fmla="*/ 50 h 74"/>
                <a:gd name="T32" fmla="*/ 23 w 61"/>
                <a:gd name="T33" fmla="*/ 50 h 74"/>
                <a:gd name="T34" fmla="*/ 29 w 61"/>
                <a:gd name="T35" fmla="*/ 54 h 74"/>
                <a:gd name="T36" fmla="*/ 37 w 61"/>
                <a:gd name="T37" fmla="*/ 55 h 74"/>
                <a:gd name="T38" fmla="*/ 61 w 61"/>
                <a:gd name="T39" fmla="*/ 27 h 74"/>
                <a:gd name="T40" fmla="*/ 30 w 61"/>
                <a:gd name="T41" fmla="*/ 37 h 74"/>
                <a:gd name="T42" fmla="*/ 23 w 61"/>
                <a:gd name="T43" fmla="*/ 33 h 74"/>
                <a:gd name="T44" fmla="*/ 23 w 61"/>
                <a:gd name="T45" fmla="*/ 22 h 74"/>
                <a:gd name="T46" fmla="*/ 30 w 61"/>
                <a:gd name="T47" fmla="*/ 18 h 74"/>
                <a:gd name="T48" fmla="*/ 38 w 61"/>
                <a:gd name="T49" fmla="*/ 27 h 74"/>
                <a:gd name="T50" fmla="*/ 37 w 61"/>
                <a:gd name="T51" fmla="*/ 29 h 74"/>
                <a:gd name="T52" fmla="*/ 30 w 61"/>
                <a:gd name="T53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" h="74">
                  <a:moveTo>
                    <a:pt x="61" y="27"/>
                  </a:moveTo>
                  <a:cubicBezTo>
                    <a:pt x="61" y="15"/>
                    <a:pt x="55" y="2"/>
                    <a:pt x="42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2" y="0"/>
                    <a:pt x="28" y="1"/>
                    <a:pt x="25" y="3"/>
                  </a:cubicBezTo>
                  <a:cubicBezTo>
                    <a:pt x="23" y="4"/>
                    <a:pt x="22" y="6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52"/>
                    <a:pt x="27" y="53"/>
                    <a:pt x="29" y="54"/>
                  </a:cubicBezTo>
                  <a:cubicBezTo>
                    <a:pt x="31" y="55"/>
                    <a:pt x="34" y="55"/>
                    <a:pt x="37" y="55"/>
                  </a:cubicBezTo>
                  <a:cubicBezTo>
                    <a:pt x="54" y="55"/>
                    <a:pt x="61" y="42"/>
                    <a:pt x="61" y="27"/>
                  </a:cubicBezTo>
                  <a:moveTo>
                    <a:pt x="30" y="37"/>
                  </a:moveTo>
                  <a:cubicBezTo>
                    <a:pt x="27" y="37"/>
                    <a:pt x="24" y="35"/>
                    <a:pt x="23" y="3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0"/>
                    <a:pt x="27" y="18"/>
                    <a:pt x="30" y="18"/>
                  </a:cubicBezTo>
                  <a:cubicBezTo>
                    <a:pt x="35" y="18"/>
                    <a:pt x="38" y="23"/>
                    <a:pt x="38" y="27"/>
                  </a:cubicBezTo>
                  <a:cubicBezTo>
                    <a:pt x="38" y="28"/>
                    <a:pt x="37" y="28"/>
                    <a:pt x="37" y="29"/>
                  </a:cubicBezTo>
                  <a:cubicBezTo>
                    <a:pt x="37" y="33"/>
                    <a:pt x="34" y="37"/>
                    <a:pt x="30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8795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69">
          <p15:clr>
            <a:srgbClr val="F26B43"/>
          </p15:clr>
        </p15:guide>
        <p15:guide id="2" pos="6811">
          <p15:clr>
            <a:srgbClr val="F26B43"/>
          </p15:clr>
        </p15:guide>
        <p15:guide id="3" orient="horz" pos="3838">
          <p15:clr>
            <a:srgbClr val="F26B43"/>
          </p15:clr>
        </p15:guide>
        <p15:guide id="4" orient="horz" pos="48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11" Type="http://schemas.openxmlformats.org/officeDocument/2006/relationships/image" Target="../media/image36.emf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HEIC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7276328-D203-485B-AEAE-54D1396F41B2}"/>
              </a:ext>
            </a:extLst>
          </p:cNvPr>
          <p:cNvSpPr/>
          <p:nvPr/>
        </p:nvSpPr>
        <p:spPr>
          <a:xfrm>
            <a:off x="5514975" y="711968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400" b="1" spc="-15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Овеченко</a:t>
            </a:r>
            <a:r>
              <a:rPr lang="ru-RU" sz="3400" b="1" spc="-15" dirty="0">
                <a:solidFill>
                  <a:srgbClr val="002060"/>
                </a:solidFill>
                <a:latin typeface="Times New Roman" panose="02020603050405020304" pitchFamily="18" charset="0"/>
              </a:rPr>
              <a:t> Олег Игоревич</a:t>
            </a:r>
          </a:p>
          <a:p>
            <a:pPr algn="ctr">
              <a:spcAft>
                <a:spcPts val="0"/>
              </a:spcAft>
            </a:pPr>
            <a:endParaRPr lang="ru-RU" sz="2400" spc="-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начальник отдела прямых продаж Управления по развитию взаимоотношений с партнерами Департамент розничного бизнеса РНКБ Банк (ПАО)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DDCF153-A31E-487A-8974-C239E520C78D}"/>
              </a:ext>
            </a:extLst>
          </p:cNvPr>
          <p:cNvSpPr/>
          <p:nvPr/>
        </p:nvSpPr>
        <p:spPr>
          <a:xfrm>
            <a:off x="5924549" y="4683290"/>
            <a:ext cx="5553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выступления:</a:t>
            </a:r>
            <a:endParaRPr lang="ru-RU" sz="2400" spc="-1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грамотность. </a:t>
            </a:r>
          </a:p>
          <a:p>
            <a:pPr algn="ctr"/>
            <a:r>
              <a:rPr lang="ru-R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среда»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205FE8-58B7-42C5-9D50-389970247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" y="357187"/>
            <a:ext cx="4095750" cy="614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346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Цифровая среда – проект будущего уже сегодня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Январь, 2024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491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6602" y="695355"/>
            <a:ext cx="5302336" cy="992432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ru-RU" sz="3200" dirty="0"/>
              <a:t>РНКБ – системообразующий банк Крыма вошедший в группу ВТБ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1500" y="2688770"/>
            <a:ext cx="4822877" cy="2663825"/>
          </a:xfrm>
        </p:spPr>
        <p:txBody>
          <a:bodyPr/>
          <a:lstStyle/>
          <a:p>
            <a:pPr marL="285750" lvl="8" indent="-285750">
              <a:lnSpc>
                <a:spcPts val="2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ACC8"/>
                </a:solidFill>
                <a:latin typeface="Geometria"/>
                <a:ea typeface="Geometria"/>
                <a:cs typeface="Geometria"/>
                <a:sym typeface="Geometria"/>
              </a:defRPr>
            </a:pPr>
            <a:r>
              <a:rPr lang="ru-RU" sz="1400" dirty="0">
                <a:solidFill>
                  <a:srgbClr val="313E49"/>
                </a:solidFill>
                <a:latin typeface="Geometria"/>
                <a:ea typeface="Geometria"/>
                <a:cs typeface="Geometria"/>
                <a:sym typeface="Geometria"/>
              </a:rPr>
              <a:t>Банк </a:t>
            </a:r>
            <a:r>
              <a:rPr lang="ru-RU" sz="1400" dirty="0">
                <a:solidFill>
                  <a:srgbClr val="1E3642"/>
                </a:solidFill>
                <a:latin typeface="Geometria"/>
                <a:ea typeface="Geometria"/>
                <a:cs typeface="Geometria"/>
                <a:sym typeface="Geometria"/>
              </a:rPr>
              <a:t>с </a:t>
            </a:r>
            <a:r>
              <a:rPr lang="ru-RU" sz="1400" dirty="0">
                <a:solidFill>
                  <a:srgbClr val="313E49"/>
                </a:solidFill>
                <a:latin typeface="Geometria"/>
                <a:ea typeface="Geometria"/>
                <a:cs typeface="Geometria"/>
                <a:sym typeface="Geometria"/>
              </a:rPr>
              <a:t>государственным участием. РНКБ Банк (ПАО) </a:t>
            </a:r>
            <a:r>
              <a:rPr lang="ru-RU" sz="1400" b="1" dirty="0">
                <a:solidFill>
                  <a:srgbClr val="00AEC7"/>
                </a:solidFill>
                <a:latin typeface="Geometria"/>
                <a:ea typeface="Geometria"/>
                <a:cs typeface="Geometria"/>
                <a:sym typeface="Geometria"/>
              </a:rPr>
              <a:t>с 2023 в составе группы ВТБ</a:t>
            </a:r>
          </a:p>
          <a:p>
            <a:pPr marL="285750" lvl="8" indent="-285750">
              <a:lnSpc>
                <a:spcPts val="13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ACC8"/>
                </a:solidFill>
                <a:latin typeface="Geometria"/>
                <a:ea typeface="Geometria"/>
                <a:cs typeface="Geometria"/>
                <a:sym typeface="Geometria"/>
              </a:defRPr>
            </a:pPr>
            <a:r>
              <a:rPr lang="ru-RU" sz="1400" dirty="0">
                <a:solidFill>
                  <a:schemeClr val="bg2"/>
                </a:solidFill>
                <a:latin typeface="Geometria"/>
                <a:ea typeface="Geometria"/>
                <a:cs typeface="Geometria"/>
              </a:rPr>
              <a:t>Представлен </a:t>
            </a:r>
            <a:r>
              <a:rPr lang="ru-RU" sz="1400" dirty="0">
                <a:solidFill>
                  <a:schemeClr val="bg2"/>
                </a:solidFill>
                <a:latin typeface="Geometria"/>
                <a:ea typeface="Geometria"/>
                <a:cs typeface="Geometria"/>
                <a:sym typeface="Geometria"/>
              </a:rPr>
              <a:t>на территории республики Крым, в городе Севастополь, Южном, Центральном и Северо-Западном федеральных</a:t>
            </a:r>
            <a:r>
              <a:rPr lang="ru-RU" sz="1400" dirty="0">
                <a:solidFill>
                  <a:srgbClr val="313E49"/>
                </a:solidFill>
                <a:latin typeface="Geometria"/>
                <a:ea typeface="Geometria"/>
                <a:cs typeface="Geometria"/>
                <a:sym typeface="Geometria"/>
              </a:rPr>
              <a:t> </a:t>
            </a:r>
            <a:r>
              <a:rPr lang="ru-RU" sz="1400" b="1" dirty="0">
                <a:sym typeface="Geometria"/>
              </a:rPr>
              <a:t>округах</a:t>
            </a:r>
            <a:endParaRPr lang="ru-RU" sz="1400" b="1" dirty="0">
              <a:latin typeface="Geometria"/>
              <a:ea typeface="Geometria"/>
              <a:cs typeface="Geometria"/>
            </a:endParaRPr>
          </a:p>
          <a:p>
            <a:pPr marL="285750" lvl="8" indent="-285750">
              <a:lnSpc>
                <a:spcPts val="2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ACC8"/>
                </a:solidFill>
                <a:latin typeface="Geometria"/>
                <a:ea typeface="Geometria"/>
                <a:cs typeface="Geometria"/>
                <a:sym typeface="Geometria"/>
              </a:defRPr>
            </a:pPr>
            <a:r>
              <a:rPr lang="ru-RU" sz="1400" dirty="0">
                <a:solidFill>
                  <a:schemeClr val="bg2"/>
                </a:solidFill>
                <a:latin typeface="Geometria"/>
                <a:ea typeface="Geometria"/>
                <a:cs typeface="Geometria"/>
              </a:rPr>
              <a:t>Более</a:t>
            </a:r>
            <a:r>
              <a:rPr lang="ru-RU" sz="1400" dirty="0">
                <a:solidFill>
                  <a:srgbClr val="313E4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lang="ru-RU" sz="1400" b="1" dirty="0">
                <a:solidFill>
                  <a:srgbClr val="00AEC7"/>
                </a:solidFill>
                <a:latin typeface="Geometria"/>
                <a:ea typeface="Geometria"/>
                <a:cs typeface="Geometria"/>
              </a:rPr>
              <a:t>190</a:t>
            </a:r>
            <a:r>
              <a:rPr lang="ru-RU" sz="1400" dirty="0">
                <a:solidFill>
                  <a:srgbClr val="313E4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lang="ru-RU" sz="1400" dirty="0">
                <a:solidFill>
                  <a:schemeClr val="bg2"/>
                </a:solidFill>
                <a:latin typeface="Geometria"/>
                <a:ea typeface="Geometria"/>
                <a:cs typeface="Geometria"/>
              </a:rPr>
              <a:t>операционных офисов </a:t>
            </a:r>
          </a:p>
          <a:p>
            <a:pPr marL="285750" lvl="8" indent="-285750">
              <a:lnSpc>
                <a:spcPts val="2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ACC8"/>
                </a:solidFill>
                <a:latin typeface="Geometria"/>
                <a:ea typeface="Geometria"/>
                <a:cs typeface="Geometria"/>
                <a:sym typeface="Geometria"/>
              </a:defRPr>
            </a:pPr>
            <a:r>
              <a:rPr lang="ru-RU" sz="1400" dirty="0">
                <a:solidFill>
                  <a:srgbClr val="313E49"/>
                </a:solidFill>
                <a:latin typeface="Geometria"/>
                <a:ea typeface="Geometria"/>
                <a:cs typeface="Geometria"/>
              </a:rPr>
              <a:t>Более </a:t>
            </a:r>
            <a:r>
              <a:rPr lang="ru-RU" sz="1400" b="1" dirty="0">
                <a:solidFill>
                  <a:srgbClr val="00AEC7"/>
                </a:solidFill>
                <a:latin typeface="Geometria"/>
                <a:ea typeface="Geometria"/>
                <a:cs typeface="Geometria"/>
              </a:rPr>
              <a:t>2000</a:t>
            </a:r>
            <a:r>
              <a:rPr lang="ru-RU" sz="1400" dirty="0">
                <a:solidFill>
                  <a:srgbClr val="313E49"/>
                </a:solidFill>
                <a:latin typeface="Geometria"/>
                <a:ea typeface="Geometria"/>
                <a:cs typeface="Geometria"/>
              </a:rPr>
              <a:t> банкоматов и терминалов</a:t>
            </a:r>
          </a:p>
          <a:p>
            <a:pPr marL="285750" lvl="8" indent="-285750">
              <a:lnSpc>
                <a:spcPts val="13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313E49"/>
                </a:solidFill>
                <a:latin typeface="Geometria"/>
                <a:ea typeface="Geometria"/>
                <a:cs typeface="Geometria"/>
                <a:sym typeface="Geometria"/>
              </a:defRPr>
            </a:pPr>
            <a:r>
              <a:rPr lang="ru-RU" sz="1400" b="1" dirty="0">
                <a:solidFill>
                  <a:srgbClr val="00AEC7"/>
                </a:solidFill>
                <a:sym typeface="Geometria"/>
              </a:rPr>
              <a:t>1,2 миллиона пользователей мобильного приложения </a:t>
            </a:r>
            <a:r>
              <a:rPr lang="ru-RU" sz="1400" dirty="0">
                <a:sym typeface="Geometria"/>
              </a:rPr>
              <a:t>(каждый второй житель Крыма), 350 тысяч дистанционных операций в день</a:t>
            </a:r>
            <a:endParaRPr lang="ru-RU" sz="1400" dirty="0"/>
          </a:p>
          <a:p>
            <a:pPr marL="285750" lvl="8" indent="-285750">
              <a:lnSpc>
                <a:spcPts val="13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313E49"/>
                </a:solidFill>
                <a:latin typeface="Geometria"/>
                <a:ea typeface="Geometria"/>
                <a:cs typeface="Geometria"/>
                <a:sym typeface="Geometria"/>
              </a:defRPr>
            </a:pPr>
            <a:r>
              <a:rPr lang="ru-RU" sz="1400" dirty="0"/>
              <a:t>Более </a:t>
            </a:r>
            <a:r>
              <a:rPr lang="ru-RU" sz="1400" b="1" dirty="0">
                <a:solidFill>
                  <a:srgbClr val="00AEC7"/>
                </a:solidFill>
              </a:rPr>
              <a:t>2,2 млн клиентов </a:t>
            </a:r>
            <a:r>
              <a:rPr lang="ru-RU" sz="1400" dirty="0"/>
              <a:t>– физических лиц и </a:t>
            </a:r>
            <a:r>
              <a:rPr lang="ru-RU" sz="1400" b="1" dirty="0">
                <a:solidFill>
                  <a:srgbClr val="00AEC7"/>
                </a:solidFill>
              </a:rPr>
              <a:t>104 тыс. корпоративных клиентов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24" r="22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76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97971" y="483773"/>
            <a:ext cx="9558894" cy="1004565"/>
          </a:xfrm>
        </p:spPr>
        <p:txBody>
          <a:bodyPr/>
          <a:lstStyle/>
          <a:p>
            <a:pPr marL="11516">
              <a:lnSpc>
                <a:spcPct val="100000"/>
              </a:lnSpc>
              <a:spcBef>
                <a:spcPts val="0"/>
              </a:spcBef>
            </a:pPr>
            <a:r>
              <a:rPr lang="ru-RU" sz="2800" spc="-100" dirty="0">
                <a:ea typeface="Segoe UI Black" panose="020B0A02040204020203" pitchFamily="34" charset="0"/>
              </a:rPr>
              <a:t>Одна карта МИР школьника – доступ ко всем системам в жизни школьника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245129" y="1488475"/>
            <a:ext cx="9624784" cy="4575919"/>
            <a:chOff x="302149" y="1938079"/>
            <a:chExt cx="9124206" cy="4337927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5283098" y="1938079"/>
              <a:ext cx="1100045" cy="1210956"/>
              <a:chOff x="5156618" y="-1860256"/>
              <a:chExt cx="1624567" cy="1821821"/>
            </a:xfrm>
          </p:grpSpPr>
          <p:sp>
            <p:nvSpPr>
              <p:cNvPr id="89" name="object 11">
                <a:extLst>
                  <a:ext uri="{FF2B5EF4-FFF2-40B4-BE49-F238E27FC236}">
                    <a16:creationId xmlns:a16="http://schemas.microsoft.com/office/drawing/2014/main" id="{3B003BAB-E23E-4DEB-83F2-435D859FBB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56618" y="-1860256"/>
                <a:ext cx="1624567" cy="1512001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endParaRPr>
              </a:p>
            </p:txBody>
          </p:sp>
          <p:pic>
            <p:nvPicPr>
              <p:cNvPr id="90" name="Рисунок 8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0241" y="-1473877"/>
                <a:ext cx="807194" cy="612001"/>
              </a:xfrm>
              <a:prstGeom prst="rect">
                <a:avLst/>
              </a:prstGeom>
            </p:spPr>
          </p:pic>
          <p:sp>
            <p:nvSpPr>
              <p:cNvPr id="91" name="Прямоугольник 90"/>
              <p:cNvSpPr/>
              <p:nvPr/>
            </p:nvSpPr>
            <p:spPr>
              <a:xfrm>
                <a:off x="5252694" y="-609073"/>
                <a:ext cx="1496978" cy="570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1200" cap="none" spc="-23" normalizeH="0" baseline="0" noProof="0" dirty="0" err="1">
                    <a:ln>
                      <a:noFill/>
                    </a:ln>
                    <a:solidFill>
                      <a:srgbClr val="333F48"/>
                    </a:solidFill>
                    <a:effectLst/>
                    <a:uLnTx/>
                    <a:uFillTx/>
                    <a:latin typeface="Geometria"/>
                    <a:ea typeface="+mn-ea"/>
                    <a:cs typeface="Segoe UI Light" panose="020B0502040204020203" pitchFamily="34" charset="0"/>
                  </a:rPr>
                  <a:t>Электроный</a:t>
                </a:r>
                <a:r>
                  <a:rPr kumimoji="0" lang="ru-RU" sz="1000" b="1" i="0" u="none" strike="noStrike" kern="1200" cap="none" spc="-23" normalizeH="0" baseline="0" noProof="0" dirty="0">
                    <a:ln>
                      <a:noFill/>
                    </a:ln>
                    <a:solidFill>
                      <a:srgbClr val="333F48"/>
                    </a:solidFill>
                    <a:effectLst/>
                    <a:uLnTx/>
                    <a:uFillTx/>
                    <a:latin typeface="Geometria"/>
                    <a:ea typeface="+mn-ea"/>
                    <a:cs typeface="Segoe UI Light" panose="020B0502040204020203" pitchFamily="34" charset="0"/>
                  </a:rPr>
                  <a:t> журнал</a:t>
                </a: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7852297" y="5127991"/>
              <a:ext cx="1275087" cy="1142950"/>
              <a:chOff x="8492090" y="5359331"/>
              <a:chExt cx="1308826" cy="1142950"/>
            </a:xfrm>
          </p:grpSpPr>
          <p:sp>
            <p:nvSpPr>
              <p:cNvPr id="85" name="object 11">
                <a:extLst>
                  <a:ext uri="{FF2B5EF4-FFF2-40B4-BE49-F238E27FC236}">
                    <a16:creationId xmlns:a16="http://schemas.microsoft.com/office/drawing/2014/main" id="{3B003BAB-E23E-4DEB-83F2-435D859FBB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81927" y="5359331"/>
                <a:ext cx="1129153" cy="1005020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endParaRPr>
              </a:p>
            </p:txBody>
          </p:sp>
          <p:grpSp>
            <p:nvGrpSpPr>
              <p:cNvPr id="86" name="Группа 85"/>
              <p:cNvGrpSpPr/>
              <p:nvPr/>
            </p:nvGrpSpPr>
            <p:grpSpPr>
              <a:xfrm>
                <a:off x="8492090" y="5524447"/>
                <a:ext cx="1308826" cy="977834"/>
                <a:chOff x="14656513" y="4345045"/>
                <a:chExt cx="1308826" cy="977834"/>
              </a:xfrm>
            </p:grpSpPr>
            <p:sp>
              <p:nvSpPr>
                <p:cNvPr id="87" name="Прямоугольник 86"/>
                <p:cNvSpPr/>
                <p:nvPr/>
              </p:nvSpPr>
              <p:spPr>
                <a:xfrm>
                  <a:off x="14656513" y="5089464"/>
                  <a:ext cx="1308826" cy="23341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2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1" i="0" u="none" strike="noStrike" kern="1200" cap="none" spc="-23" normalizeH="0" baseline="0" noProof="0" dirty="0">
                      <a:ln>
                        <a:noFill/>
                      </a:ln>
                      <a:solidFill>
                        <a:srgbClr val="333F48"/>
                      </a:solidFill>
                      <a:effectLst/>
                      <a:uLnTx/>
                      <a:uFillTx/>
                      <a:latin typeface="Geometria"/>
                      <a:ea typeface="+mn-ea"/>
                      <a:cs typeface="Segoe UI Light" panose="020B0502040204020203" pitchFamily="34" charset="0"/>
                    </a:rPr>
                    <a:t>Комбинат питания </a:t>
                  </a:r>
                </a:p>
              </p:txBody>
            </p:sp>
            <p:pic>
              <p:nvPicPr>
                <p:cNvPr id="88" name="Рисунок 8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22602" y="4345045"/>
                  <a:ext cx="878194" cy="549729"/>
                </a:xfrm>
                <a:prstGeom prst="rect">
                  <a:avLst/>
                </a:prstGeom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</p:grpSp>
        <p:grpSp>
          <p:nvGrpSpPr>
            <p:cNvPr id="49" name="Группа 48"/>
            <p:cNvGrpSpPr/>
            <p:nvPr/>
          </p:nvGrpSpPr>
          <p:grpSpPr>
            <a:xfrm>
              <a:off x="7571798" y="3500490"/>
              <a:ext cx="1854557" cy="1367350"/>
              <a:chOff x="10198741" y="3025399"/>
              <a:chExt cx="2612117" cy="2016560"/>
            </a:xfrm>
          </p:grpSpPr>
          <p:sp>
            <p:nvSpPr>
              <p:cNvPr id="80" name="Прямоугольник 79"/>
              <p:cNvSpPr/>
              <p:nvPr/>
            </p:nvSpPr>
            <p:spPr>
              <a:xfrm>
                <a:off x="10198741" y="4482569"/>
                <a:ext cx="2588548" cy="559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F48"/>
                    </a:solidFill>
                    <a:effectLst/>
                    <a:uLnTx/>
                    <a:uFillTx/>
                    <a:latin typeface="Geometria"/>
                    <a:ea typeface="+mn-ea"/>
                    <a:cs typeface="+mn-cs"/>
                  </a:rPr>
                  <a:t>Мобильное приложение родителя</a:t>
                </a:r>
              </a:p>
            </p:txBody>
          </p:sp>
          <p:grpSp>
            <p:nvGrpSpPr>
              <p:cNvPr id="81" name="Группа 80"/>
              <p:cNvGrpSpPr/>
              <p:nvPr/>
            </p:nvGrpSpPr>
            <p:grpSpPr>
              <a:xfrm>
                <a:off x="10590881" y="3025399"/>
                <a:ext cx="2219977" cy="1572964"/>
                <a:chOff x="10514679" y="3008465"/>
                <a:chExt cx="2219977" cy="1572964"/>
              </a:xfrm>
            </p:grpSpPr>
            <p:sp>
              <p:nvSpPr>
                <p:cNvPr id="82" name="object 11">
                  <a:extLst>
                    <a:ext uri="{FF2B5EF4-FFF2-40B4-BE49-F238E27FC236}">
                      <a16:creationId xmlns:a16="http://schemas.microsoft.com/office/drawing/2014/main" id="{3B003BAB-E23E-4DEB-83F2-435D859FBB8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514679" y="3008465"/>
                  <a:ext cx="1690068" cy="1572964"/>
                </a:xfrm>
                <a:prstGeom prst="rect">
                  <a:avLst/>
                </a:prstGeom>
                <a:blipFill>
                  <a:blip r:embed="rId2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333F48"/>
                    </a:solidFill>
                    <a:effectLst/>
                    <a:uLnTx/>
                    <a:uFillTx/>
                    <a:latin typeface="Geometria"/>
                    <a:ea typeface="+mn-ea"/>
                    <a:cs typeface="+mn-cs"/>
                  </a:endParaRPr>
                </a:p>
              </p:txBody>
            </p:sp>
            <p:pic>
              <p:nvPicPr>
                <p:cNvPr id="83" name="Рисунок 8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83773" y="3454560"/>
                  <a:ext cx="612001" cy="612000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sp>
              <p:nvSpPr>
                <p:cNvPr id="84" name="Овальная выноска 83"/>
                <p:cNvSpPr/>
                <p:nvPr/>
              </p:nvSpPr>
              <p:spPr>
                <a:xfrm>
                  <a:off x="11565246" y="3068393"/>
                  <a:ext cx="1169410" cy="363642"/>
                </a:xfrm>
                <a:prstGeom prst="wedgeEllipseCallout">
                  <a:avLst>
                    <a:gd name="adj1" fmla="val -28914"/>
                    <a:gd name="adj2" fmla="val 95625"/>
                  </a:avLst>
                </a:prstGeom>
                <a:solidFill>
                  <a:srgbClr val="FDFDFD"/>
                </a:solidFill>
                <a:ln w="3175">
                  <a:solidFill>
                    <a:srgbClr val="00ABC7"/>
                  </a:solidFill>
                  <a:beve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F48"/>
                      </a:solidFill>
                      <a:effectLst/>
                      <a:uLnTx/>
                      <a:uFillTx/>
                      <a:latin typeface="Geometria"/>
                      <a:ea typeface="+mn-ea"/>
                      <a:cs typeface="+mn-cs"/>
                    </a:rPr>
                    <a:t>«Мама, я пришел!»</a:t>
                  </a:r>
                </a:p>
              </p:txBody>
            </p:sp>
          </p:grpSp>
        </p:grp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2149" y="3218598"/>
              <a:ext cx="2178521" cy="131869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51" name="Группа 50"/>
            <p:cNvGrpSpPr/>
            <p:nvPr/>
          </p:nvGrpSpPr>
          <p:grpSpPr>
            <a:xfrm>
              <a:off x="5079736" y="5138885"/>
              <a:ext cx="1667096" cy="1137121"/>
              <a:chOff x="6379639" y="5762191"/>
              <a:chExt cx="2425611" cy="1660049"/>
            </a:xfrm>
          </p:grpSpPr>
          <p:sp>
            <p:nvSpPr>
              <p:cNvPr id="77" name="object 11">
                <a:extLst>
                  <a:ext uri="{FF2B5EF4-FFF2-40B4-BE49-F238E27FC236}">
                    <a16:creationId xmlns:a16="http://schemas.microsoft.com/office/drawing/2014/main" id="{3B003BAB-E23E-4DEB-83F2-435D859FBB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35397" y="5762191"/>
                <a:ext cx="1690068" cy="1572965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endParaRPr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6379639" y="7081484"/>
                <a:ext cx="2425611" cy="340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ts val="1200"/>
                  </a:lnSpc>
                  <a:defRPr/>
                </a:pPr>
                <a:r>
                  <a:rPr lang="ru-RU" sz="1000" b="1" spc="-23" dirty="0">
                    <a:solidFill>
                      <a:srgbClr val="333F48"/>
                    </a:solidFill>
                    <a:cs typeface="Segoe UI Light" panose="020B0502040204020203" pitchFamily="34" charset="0"/>
                  </a:rPr>
                  <a:t>Ядро системы</a:t>
                </a:r>
              </a:p>
            </p:txBody>
          </p:sp>
        </p:grpSp>
        <p:sp>
          <p:nvSpPr>
            <p:cNvPr id="76" name="Прямоугольник 75"/>
            <p:cNvSpPr/>
            <p:nvPr/>
          </p:nvSpPr>
          <p:spPr>
            <a:xfrm>
              <a:off x="5003354" y="4401817"/>
              <a:ext cx="1773570" cy="379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1000" b="1" dirty="0">
                  <a:solidFill>
                    <a:srgbClr val="333F48"/>
                  </a:solidFill>
                </a:rPr>
                <a:t>Школа -система контроля управления доступом</a:t>
              </a:r>
            </a:p>
          </p:txBody>
        </p:sp>
        <p:grpSp>
          <p:nvGrpSpPr>
            <p:cNvPr id="53" name="Группа 52"/>
            <p:cNvGrpSpPr/>
            <p:nvPr/>
          </p:nvGrpSpPr>
          <p:grpSpPr>
            <a:xfrm>
              <a:off x="2300891" y="3590517"/>
              <a:ext cx="2749751" cy="1367392"/>
              <a:chOff x="3827059" y="6445975"/>
              <a:chExt cx="2822514" cy="1367392"/>
            </a:xfrm>
          </p:grpSpPr>
          <p:grpSp>
            <p:nvGrpSpPr>
              <p:cNvPr id="61" name="Группа 60"/>
              <p:cNvGrpSpPr/>
              <p:nvPr/>
            </p:nvGrpSpPr>
            <p:grpSpPr>
              <a:xfrm>
                <a:off x="3827059" y="6445975"/>
                <a:ext cx="2822514" cy="1367392"/>
                <a:chOff x="-2290263" y="3025021"/>
                <a:chExt cx="4060883" cy="2057169"/>
              </a:xfrm>
            </p:grpSpPr>
            <p:sp>
              <p:nvSpPr>
                <p:cNvPr id="63" name="object 11">
                  <a:extLst>
                    <a:ext uri="{FF2B5EF4-FFF2-40B4-BE49-F238E27FC236}">
                      <a16:creationId xmlns:a16="http://schemas.microsoft.com/office/drawing/2014/main" id="{3B003BAB-E23E-4DEB-83F2-435D859FBB8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1053692" y="3025021"/>
                  <a:ext cx="1624566" cy="1512003"/>
                </a:xfrm>
                <a:prstGeom prst="rect">
                  <a:avLst/>
                </a:prstGeom>
                <a:blipFill>
                  <a:blip r:embed="rId2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333F48"/>
                    </a:solidFill>
                    <a:effectLst/>
                    <a:uLnTx/>
                    <a:uFillTx/>
                    <a:latin typeface="Geometria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Прямоугольник 71"/>
                <p:cNvSpPr/>
                <p:nvPr/>
              </p:nvSpPr>
              <p:spPr>
                <a:xfrm>
                  <a:off x="-2290263" y="4511553"/>
                  <a:ext cx="4060883" cy="5706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2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200" b="1" i="0" u="none" strike="noStrike" kern="1200" cap="none" spc="-23" normalizeH="0" baseline="0" noProof="0" dirty="0">
                      <a:ln>
                        <a:noFill/>
                      </a:ln>
                      <a:solidFill>
                        <a:srgbClr val="333F48"/>
                      </a:solidFill>
                      <a:effectLst/>
                      <a:uLnTx/>
                      <a:uFillTx/>
                      <a:latin typeface="Geometria"/>
                      <a:ea typeface="+mn-ea"/>
                      <a:cs typeface="Segoe UI Light" panose="020B0502040204020203" pitchFamily="34" charset="0"/>
                    </a:rPr>
                    <a:t>АСОП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ts val="12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200" b="1" i="0" u="none" strike="noStrike" kern="1200" cap="none" spc="-23" normalizeH="0" baseline="0" noProof="0" dirty="0">
                    <a:ln>
                      <a:noFill/>
                    </a:ln>
                    <a:solidFill>
                      <a:srgbClr val="333F48"/>
                    </a:solidFill>
                    <a:effectLst/>
                    <a:uLnTx/>
                    <a:uFillTx/>
                    <a:latin typeface="Geometria"/>
                    <a:ea typeface="+mn-ea"/>
                    <a:cs typeface="Segoe UI Light" panose="020B0502040204020203" pitchFamily="34" charset="0"/>
                  </a:endParaRPr>
                </a:p>
              </p:txBody>
            </p:sp>
          </p:grpSp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36145" y="6741395"/>
                <a:ext cx="446747" cy="316310"/>
              </a:xfrm>
              <a:prstGeom prst="rect">
                <a:avLst/>
              </a:prstGeom>
              <a:ln>
                <a:noFill/>
              </a:ln>
              <a:effectLst>
                <a:outerShdw dist="50800" dir="5400000" sx="103000" sy="103000" algn="ctr" rotWithShape="0">
                  <a:schemeClr val="bg1">
                    <a:alpha val="17000"/>
                  </a:schemeClr>
                </a:outerShdw>
              </a:effectLst>
            </p:spPr>
          </p:pic>
        </p:grpSp>
      </p:grpSp>
      <p:cxnSp>
        <p:nvCxnSpPr>
          <p:cNvPr id="58" name="Прямая со стрелкой 57"/>
          <p:cNvCxnSpPr>
            <a:stCxn id="80" idx="2"/>
            <a:endCxn id="85" idx="0"/>
          </p:cNvCxnSpPr>
          <p:nvPr/>
        </p:nvCxnSpPr>
        <p:spPr>
          <a:xfrm flipH="1">
            <a:off x="9882021" y="4578973"/>
            <a:ext cx="916" cy="274423"/>
          </a:xfrm>
          <a:prstGeom prst="straightConnector1">
            <a:avLst/>
          </a:prstGeom>
          <a:ln w="28575" cap="rnd">
            <a:solidFill>
              <a:schemeClr val="accent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8432215" y="5317530"/>
            <a:ext cx="422275" cy="1"/>
          </a:xfrm>
          <a:prstGeom prst="straightConnector1">
            <a:avLst/>
          </a:prstGeom>
          <a:ln w="28575" cap="rnd">
            <a:solidFill>
              <a:schemeClr val="accent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bject 11">
            <a:extLst>
              <a:ext uri="{FF2B5EF4-FFF2-40B4-BE49-F238E27FC236}">
                <a16:creationId xmlns:a16="http://schemas.microsoft.com/office/drawing/2014/main" id="{3B003BAB-E23E-4DEB-83F2-435D859FBB8B}"/>
              </a:ext>
            </a:extLst>
          </p:cNvPr>
          <p:cNvSpPr>
            <a:spLocks noChangeAspect="1"/>
          </p:cNvSpPr>
          <p:nvPr/>
        </p:nvSpPr>
        <p:spPr>
          <a:xfrm>
            <a:off x="4280120" y="4892803"/>
            <a:ext cx="1160397" cy="1060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Geometria"/>
              <a:ea typeface="+mn-ea"/>
              <a:cs typeface="+mn-cs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41" y="5134199"/>
            <a:ext cx="530385" cy="436427"/>
          </a:xfrm>
          <a:prstGeom prst="rect">
            <a:avLst/>
          </a:prstGeom>
        </p:spPr>
      </p:pic>
      <p:sp>
        <p:nvSpPr>
          <p:cNvPr id="100" name="Прямоугольник 99"/>
          <p:cNvSpPr/>
          <p:nvPr/>
        </p:nvSpPr>
        <p:spPr>
          <a:xfrm>
            <a:off x="3978686" y="5778427"/>
            <a:ext cx="17585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>
                <a:solidFill>
                  <a:srgbClr val="333F48"/>
                </a:solidFill>
                <a:latin typeface="Geometria"/>
              </a:rPr>
              <a:t>Библиотеки, музеи, выставки, кино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Geometria"/>
              <a:ea typeface="+mn-ea"/>
              <a:cs typeface="+mn-cs"/>
            </a:endParaRPr>
          </a:p>
        </p:txBody>
      </p:sp>
      <p:cxnSp>
        <p:nvCxnSpPr>
          <p:cNvPr id="102" name="Прямая со стрелкой 101"/>
          <p:cNvCxnSpPr/>
          <p:nvPr/>
        </p:nvCxnSpPr>
        <p:spPr>
          <a:xfrm>
            <a:off x="3816794" y="3622448"/>
            <a:ext cx="454894" cy="1"/>
          </a:xfrm>
          <a:prstGeom prst="straightConnector1">
            <a:avLst/>
          </a:prstGeom>
          <a:ln w="28575" cap="rnd">
            <a:solidFill>
              <a:schemeClr val="accent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bject 11">
            <a:extLst>
              <a:ext uri="{FF2B5EF4-FFF2-40B4-BE49-F238E27FC236}">
                <a16:creationId xmlns:a16="http://schemas.microsoft.com/office/drawing/2014/main" id="{3B003BAB-E23E-4DEB-83F2-435D859FBB8B}"/>
              </a:ext>
            </a:extLst>
          </p:cNvPr>
          <p:cNvSpPr>
            <a:spLocks noChangeAspect="1"/>
          </p:cNvSpPr>
          <p:nvPr/>
        </p:nvSpPr>
        <p:spPr>
          <a:xfrm>
            <a:off x="6524418" y="3093702"/>
            <a:ext cx="1225292" cy="1136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Geometria"/>
              <a:ea typeface="+mn-ea"/>
              <a:cs typeface="+mn-cs"/>
            </a:endParaRPr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264" y="3401561"/>
            <a:ext cx="443262" cy="441781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1BD361DE-08DE-4E0A-AFCF-22D9D7BD72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35" y="5078803"/>
            <a:ext cx="507372" cy="593708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24"/>
          <a:stretch/>
        </p:blipFill>
        <p:spPr>
          <a:xfrm>
            <a:off x="7021405" y="5312847"/>
            <a:ext cx="244426" cy="14125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36950" y="2699088"/>
            <a:ext cx="4642027" cy="562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200"/>
              </a:lnSpc>
              <a:defRPr/>
            </a:pPr>
            <a:r>
              <a:rPr lang="ru-RU" sz="1100" b="1" spc="-23" dirty="0">
                <a:solidFill>
                  <a:srgbClr val="333F48"/>
                </a:solidFill>
                <a:cs typeface="Segoe UI Light" panose="020B0502040204020203" pitchFamily="34" charset="0"/>
              </a:rPr>
              <a:t>ПРОЕЗД ШКОЛЬНИКУ</a:t>
            </a:r>
          </a:p>
          <a:p>
            <a:pPr lvl="0" algn="ctr">
              <a:lnSpc>
                <a:spcPts val="1200"/>
              </a:lnSpc>
              <a:defRPr/>
            </a:pPr>
            <a:endParaRPr lang="ru-RU" sz="1100" b="1" spc="-23" dirty="0">
              <a:solidFill>
                <a:srgbClr val="333F48"/>
              </a:solidFill>
              <a:cs typeface="Segoe UI Light" panose="020B0502040204020203" pitchFamily="34" charset="0"/>
            </a:endParaRPr>
          </a:p>
          <a:p>
            <a:pPr lvl="0" algn="ctr">
              <a:lnSpc>
                <a:spcPts val="1200"/>
              </a:lnSpc>
              <a:defRPr/>
            </a:pPr>
            <a:r>
              <a:rPr lang="ru-RU" sz="1100" b="1" spc="-23" dirty="0">
                <a:solidFill>
                  <a:srgbClr val="333F48"/>
                </a:solidFill>
                <a:cs typeface="Segoe UI Light" panose="020B0502040204020203" pitchFamily="34" charset="0"/>
              </a:rPr>
              <a:t> ГАРАНТИРОВАН</a:t>
            </a:r>
          </a:p>
        </p:txBody>
      </p:sp>
      <p:cxnSp>
        <p:nvCxnSpPr>
          <p:cNvPr id="54" name="Прямая со стрелкой 53"/>
          <p:cNvCxnSpPr/>
          <p:nvPr/>
        </p:nvCxnSpPr>
        <p:spPr>
          <a:xfrm flipH="1">
            <a:off x="7129505" y="4687357"/>
            <a:ext cx="916" cy="274424"/>
          </a:xfrm>
          <a:prstGeom prst="straightConnector1">
            <a:avLst/>
          </a:prstGeom>
          <a:ln w="28575" cap="rnd">
            <a:solidFill>
              <a:schemeClr val="accent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>
            <a:off x="4838733" y="4586049"/>
            <a:ext cx="916" cy="274424"/>
          </a:xfrm>
          <a:prstGeom prst="straightConnector1">
            <a:avLst/>
          </a:prstGeom>
          <a:ln w="28575" cap="rnd">
            <a:solidFill>
              <a:schemeClr val="accent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8443327" y="3622450"/>
            <a:ext cx="422275" cy="1"/>
          </a:xfrm>
          <a:prstGeom prst="straightConnector1">
            <a:avLst/>
          </a:prstGeom>
          <a:ln w="28575" cap="rnd">
            <a:solidFill>
              <a:schemeClr val="accent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V="1">
            <a:off x="7103036" y="2794475"/>
            <a:ext cx="0" cy="254462"/>
          </a:xfrm>
          <a:prstGeom prst="straightConnector1">
            <a:avLst/>
          </a:prstGeom>
          <a:ln w="28575" cap="rnd">
            <a:solidFill>
              <a:schemeClr val="accent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5667463" y="3622449"/>
            <a:ext cx="422275" cy="1"/>
          </a:xfrm>
          <a:prstGeom prst="straightConnector1">
            <a:avLst/>
          </a:prstGeom>
          <a:ln w="28575" cap="rnd">
            <a:solidFill>
              <a:schemeClr val="accent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5703395" y="5335615"/>
            <a:ext cx="422275" cy="1"/>
          </a:xfrm>
          <a:prstGeom prst="straightConnector1">
            <a:avLst/>
          </a:prstGeom>
          <a:ln w="28575" cap="rnd">
            <a:solidFill>
              <a:schemeClr val="accent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249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" r="84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22341" y="2120538"/>
            <a:ext cx="5441337" cy="4737462"/>
          </a:xfrm>
        </p:spPr>
        <p:txBody>
          <a:bodyPr/>
          <a:lstStyle/>
          <a:p>
            <a:pPr lvl="0"/>
            <a:r>
              <a:rPr lang="en-US" sz="2400" b="1" kern="0" spc="17" dirty="0">
                <a:solidFill>
                  <a:srgbClr val="FFFFFF"/>
                </a:solidFill>
                <a:cs typeface="Segoe UI" panose="020B0502040204020203" pitchFamily="34" charset="0"/>
              </a:rPr>
              <a:t>1</a:t>
            </a:r>
            <a:r>
              <a:rPr lang="ru-RU" sz="2400" b="1" kern="0" spc="17" dirty="0">
                <a:solidFill>
                  <a:srgbClr val="FFFFFF"/>
                </a:solidFill>
                <a:cs typeface="Segoe UI" panose="020B0502040204020203" pitchFamily="34" charset="0"/>
              </a:rPr>
              <a:t>5</a:t>
            </a:r>
            <a:r>
              <a:rPr lang="en-US" sz="2400" b="1" kern="0" spc="17" dirty="0">
                <a:solidFill>
                  <a:srgbClr val="FFFFFF"/>
                </a:solidFill>
                <a:cs typeface="Segoe UI" panose="020B0502040204020203" pitchFamily="34" charset="0"/>
              </a:rPr>
              <a:t>0 </a:t>
            </a:r>
            <a:r>
              <a:rPr lang="ru-RU" sz="2400" b="1" kern="0" spc="17" dirty="0">
                <a:solidFill>
                  <a:srgbClr val="FFFFFF"/>
                </a:solidFill>
                <a:cs typeface="Segoe UI" panose="020B0502040204020203" pitchFamily="34" charset="0"/>
              </a:rPr>
              <a:t>00</a:t>
            </a:r>
            <a:r>
              <a:rPr lang="en-US" sz="2400" b="1" kern="0" spc="17" dirty="0">
                <a:solidFill>
                  <a:srgbClr val="FFFFFF"/>
                </a:solidFill>
                <a:cs typeface="Segoe UI" panose="020B0502040204020203" pitchFamily="34" charset="0"/>
              </a:rPr>
              <a:t>0</a:t>
            </a:r>
            <a:endParaRPr lang="ru-RU" sz="2400" b="1" kern="0" spc="17" dirty="0">
              <a:solidFill>
                <a:srgbClr val="FFFFFF"/>
              </a:solidFill>
              <a:cs typeface="Segoe UI" panose="020B0502040204020203" pitchFamily="34" charset="0"/>
            </a:endParaRPr>
          </a:p>
          <a:p>
            <a:pPr marL="12700" marR="5080" lvl="0">
              <a:lnSpc>
                <a:spcPts val="1100"/>
              </a:lnSpc>
              <a:spcBef>
                <a:spcPts val="90"/>
              </a:spcBef>
            </a:pPr>
            <a:r>
              <a:rPr lang="ru-RU" sz="1400" b="1" kern="0" spc="25" dirty="0">
                <a:solidFill>
                  <a:srgbClr val="FFFFFF"/>
                </a:solidFill>
                <a:cs typeface="Segoe UI Light" panose="020B0502040204020203" pitchFamily="34" charset="0"/>
              </a:rPr>
              <a:t>учеников в проекте </a:t>
            </a:r>
          </a:p>
          <a:p>
            <a:pPr marL="12700" marR="5080" lvl="0">
              <a:lnSpc>
                <a:spcPts val="1100"/>
              </a:lnSpc>
              <a:spcBef>
                <a:spcPts val="90"/>
              </a:spcBef>
            </a:pPr>
            <a:r>
              <a:rPr lang="ru-RU" sz="1400" b="1" kern="0" spc="25" dirty="0">
                <a:solidFill>
                  <a:srgbClr val="FFFFFF"/>
                </a:solidFill>
                <a:cs typeface="Segoe UI Light" panose="020B0502040204020203" pitchFamily="34" charset="0"/>
              </a:rPr>
              <a:t>«Цифровая среда. Образование».</a:t>
            </a:r>
            <a:endParaRPr lang="en-US" sz="1400" b="1" kern="0" spc="25" dirty="0">
              <a:solidFill>
                <a:srgbClr val="FFFFFF"/>
              </a:solidFill>
              <a:cs typeface="Segoe UI Light" panose="020B0502040204020203" pitchFamily="34" charset="0"/>
            </a:endParaRPr>
          </a:p>
          <a:p>
            <a:pPr marL="12700" marR="5080" lvl="0">
              <a:lnSpc>
                <a:spcPts val="1100"/>
              </a:lnSpc>
              <a:spcBef>
                <a:spcPts val="90"/>
              </a:spcBef>
            </a:pPr>
            <a:endParaRPr lang="ru-RU" sz="1400" b="1" kern="0" spc="25" dirty="0">
              <a:solidFill>
                <a:srgbClr val="FFFFFF"/>
              </a:solidFill>
              <a:cs typeface="Segoe UI Light" panose="020B0502040204020203" pitchFamily="34" charset="0"/>
            </a:endParaRPr>
          </a:p>
          <a:p>
            <a:pPr lvl="0"/>
            <a:endParaRPr lang="ru-RU" dirty="0">
              <a:solidFill>
                <a:srgbClr val="FFFFFF"/>
              </a:solidFill>
            </a:endParaRPr>
          </a:p>
          <a:p>
            <a:pPr lvl="0"/>
            <a:r>
              <a:rPr lang="ru-RU" sz="2400" b="1" kern="0" spc="17" dirty="0">
                <a:solidFill>
                  <a:srgbClr val="FFFFFF"/>
                </a:solidFill>
                <a:cs typeface="Segoe UI" panose="020B0502040204020203" pitchFamily="34" charset="0"/>
              </a:rPr>
              <a:t>130 000</a:t>
            </a:r>
          </a:p>
          <a:p>
            <a:pPr marL="12700" marR="5080" lvl="0">
              <a:lnSpc>
                <a:spcPts val="1100"/>
              </a:lnSpc>
              <a:spcBef>
                <a:spcPts val="90"/>
              </a:spcBef>
            </a:pPr>
            <a:r>
              <a:rPr lang="ru-RU" sz="1400" b="1" kern="0" spc="25" dirty="0">
                <a:solidFill>
                  <a:srgbClr val="FFFFFF"/>
                </a:solidFill>
                <a:cs typeface="Segoe UI Light" panose="020B0502040204020203" pitchFamily="34" charset="0"/>
              </a:rPr>
              <a:t>родителей уже получили доступ к личному кабинету для заказа питания</a:t>
            </a:r>
            <a:endParaRPr lang="en-US" sz="1400" b="1" kern="0" spc="25" dirty="0">
              <a:solidFill>
                <a:srgbClr val="FFFFFF"/>
              </a:solidFill>
              <a:cs typeface="Segoe UI Light" panose="020B0502040204020203" pitchFamily="34" charset="0"/>
            </a:endParaRPr>
          </a:p>
          <a:p>
            <a:pPr marL="12700" marR="5080" lvl="0">
              <a:lnSpc>
                <a:spcPts val="1100"/>
              </a:lnSpc>
              <a:spcBef>
                <a:spcPts val="90"/>
              </a:spcBef>
            </a:pPr>
            <a:endParaRPr lang="ru-RU" sz="1400" b="1" kern="0" spc="25" dirty="0">
              <a:solidFill>
                <a:srgbClr val="FFFFFF"/>
              </a:solidFill>
              <a:cs typeface="Segoe UI Light" panose="020B0502040204020203" pitchFamily="34" charset="0"/>
            </a:endParaRPr>
          </a:p>
          <a:p>
            <a:pPr lvl="0"/>
            <a:endParaRPr lang="ru-RU" dirty="0">
              <a:solidFill>
                <a:srgbClr val="FFFFFF"/>
              </a:solidFill>
            </a:endParaRPr>
          </a:p>
          <a:p>
            <a:pPr lvl="0"/>
            <a:r>
              <a:rPr lang="ru-RU" sz="2400" b="1" kern="0" spc="17" dirty="0">
                <a:solidFill>
                  <a:srgbClr val="FFFFFF"/>
                </a:solidFill>
                <a:cs typeface="Segoe UI" panose="020B0502040204020203" pitchFamily="34" charset="0"/>
              </a:rPr>
              <a:t>более 275</a:t>
            </a:r>
            <a:r>
              <a:rPr lang="ru-RU" dirty="0">
                <a:solidFill>
                  <a:srgbClr val="FFFFFF"/>
                </a:solidFill>
              </a:rPr>
              <a:t> </a:t>
            </a:r>
          </a:p>
          <a:p>
            <a:pPr marL="12700" marR="5080" lvl="0">
              <a:lnSpc>
                <a:spcPts val="1100"/>
              </a:lnSpc>
              <a:spcBef>
                <a:spcPts val="90"/>
              </a:spcBef>
            </a:pPr>
            <a:r>
              <a:rPr lang="ru-RU" sz="1400" b="1" kern="0" spc="25" dirty="0">
                <a:solidFill>
                  <a:srgbClr val="FFFFFF"/>
                </a:solidFill>
                <a:cs typeface="Segoe UI Light" panose="020B0502040204020203" pitchFamily="34" charset="0"/>
              </a:rPr>
              <a:t>школ в проекте: в 25-ти муниципалитетах Республики Крым и в г. Севастополь</a:t>
            </a:r>
            <a:endParaRPr lang="en-US" sz="1400" b="1" kern="0" spc="25" dirty="0">
              <a:solidFill>
                <a:srgbClr val="FFFFFF"/>
              </a:solidFill>
              <a:cs typeface="Segoe UI Light" panose="020B0502040204020203" pitchFamily="34" charset="0"/>
            </a:endParaRPr>
          </a:p>
          <a:p>
            <a:pPr marL="12700" marR="5080" lvl="0">
              <a:lnSpc>
                <a:spcPts val="1100"/>
              </a:lnSpc>
              <a:spcBef>
                <a:spcPts val="90"/>
              </a:spcBef>
            </a:pPr>
            <a:endParaRPr lang="ru-RU" sz="1400" b="1" kern="0" spc="25" dirty="0">
              <a:solidFill>
                <a:srgbClr val="FFFFFF"/>
              </a:solidFill>
              <a:cs typeface="Segoe UI Light" panose="020B0502040204020203" pitchFamily="34" charset="0"/>
            </a:endParaRPr>
          </a:p>
          <a:p>
            <a:pPr marR="5080" lvl="0"/>
            <a:endParaRPr lang="ru-RU" sz="2400" b="1" kern="0" spc="17" dirty="0">
              <a:solidFill>
                <a:srgbClr val="FFFFFF"/>
              </a:solidFill>
              <a:cs typeface="Segoe UI" panose="020B0502040204020203" pitchFamily="34" charset="0"/>
            </a:endParaRPr>
          </a:p>
          <a:p>
            <a:pPr marL="12700" marR="5080" lvl="0">
              <a:lnSpc>
                <a:spcPts val="1100"/>
              </a:lnSpc>
              <a:spcBef>
                <a:spcPts val="90"/>
              </a:spcBef>
            </a:pPr>
            <a:r>
              <a:rPr lang="ru-RU" sz="2400" b="1" kern="0" spc="25" dirty="0">
                <a:solidFill>
                  <a:srgbClr val="FFFFFF"/>
                </a:solidFill>
                <a:cs typeface="Segoe UI Light" panose="020B0502040204020203" pitchFamily="34" charset="0"/>
              </a:rPr>
              <a:t>29</a:t>
            </a:r>
            <a:r>
              <a:rPr lang="en-US" sz="2400" b="1" kern="0" spc="25" dirty="0">
                <a:solidFill>
                  <a:srgbClr val="FFFFFF"/>
                </a:solidFill>
                <a:cs typeface="Segoe UI Light" panose="020B0502040204020203" pitchFamily="34" charset="0"/>
              </a:rPr>
              <a:t> </a:t>
            </a:r>
            <a:r>
              <a:rPr lang="ru-RU" sz="1400" b="1" kern="0" spc="25" dirty="0">
                <a:solidFill>
                  <a:srgbClr val="FFFFFF"/>
                </a:solidFill>
                <a:cs typeface="Segoe UI Light" panose="020B0502040204020203" pitchFamily="34" charset="0"/>
              </a:rPr>
              <a:t>комбинатов питания в проекте «Цифровая среда. Образование».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22044" y="249339"/>
            <a:ext cx="6317408" cy="1528214"/>
          </a:xfrm>
        </p:spPr>
        <p:txBody>
          <a:bodyPr/>
          <a:lstStyle/>
          <a:p>
            <a:r>
              <a:rPr lang="ru-RU" dirty="0"/>
              <a:t>Цифровая среда. Образование в Крыму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621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09993" y="2723605"/>
            <a:ext cx="4942762" cy="2754087"/>
          </a:xfrm>
        </p:spPr>
        <p:txBody>
          <a:bodyPr>
            <a:normAutofit lnSpcReduction="10000"/>
          </a:bodyPr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FFFFFF"/>
                </a:solidFill>
                <a:latin typeface="Geometria" panose="020B0503020204020204" pitchFamily="34" charset="-52"/>
              </a:rPr>
              <a:t>Автоматизация </a:t>
            </a:r>
            <a:r>
              <a:rPr lang="ru-RU" sz="1600" dirty="0">
                <a:solidFill>
                  <a:srgbClr val="FFFFFF"/>
                </a:solidFill>
                <a:latin typeface="Geometria" panose="020B0503020204020204" pitchFamily="34" charset="-52"/>
              </a:rPr>
              <a:t>и электронный документооборот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FFFFFF"/>
              </a:solidFill>
              <a:latin typeface="Geometria" panose="020B0503020204020204" pitchFamily="34" charset="-52"/>
            </a:endParaRP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FFFFFF"/>
                </a:solidFill>
                <a:latin typeface="Geometria" panose="020B0503020204020204" pitchFamily="34" charset="-52"/>
              </a:rPr>
              <a:t>Исключение </a:t>
            </a:r>
            <a:r>
              <a:rPr lang="ru-RU" sz="1600" dirty="0">
                <a:solidFill>
                  <a:srgbClr val="FFFFFF"/>
                </a:solidFill>
                <a:latin typeface="Geometria" panose="020B0503020204020204" pitchFamily="34" charset="-52"/>
              </a:rPr>
              <a:t>несвойственных функций (сбор наличных денег и пр.)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FFFFFF"/>
              </a:solidFill>
              <a:latin typeface="Geometria" panose="020B0503020204020204" pitchFamily="34" charset="-52"/>
            </a:endParaRP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FFFFFF"/>
                </a:solidFill>
                <a:latin typeface="Geometria" panose="020B0503020204020204" pitchFamily="34" charset="-52"/>
              </a:rPr>
              <a:t>Оперативное </a:t>
            </a:r>
            <a:r>
              <a:rPr lang="ru-RU" sz="1600" dirty="0">
                <a:solidFill>
                  <a:srgbClr val="FFFFFF"/>
                </a:solidFill>
                <a:latin typeface="Geometria" panose="020B0503020204020204" pitchFamily="34" charset="-52"/>
              </a:rPr>
              <a:t>получение данных из Системы </a:t>
            </a:r>
          </a:p>
          <a:p>
            <a:pPr lvl="0">
              <a:lnSpc>
                <a:spcPct val="100000"/>
              </a:lnSpc>
            </a:pPr>
            <a:endParaRPr lang="ru-RU" sz="1600" dirty="0">
              <a:solidFill>
                <a:srgbClr val="FFFFFF"/>
              </a:solidFill>
              <a:latin typeface="Geometria" panose="020B0503020204020204" pitchFamily="34" charset="-52"/>
            </a:endParaRP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FFFFFF"/>
                </a:solidFill>
                <a:latin typeface="Geometria" panose="020B0503020204020204" pitchFamily="34" charset="-52"/>
              </a:rPr>
              <a:t>Обеспечение безопасности </a:t>
            </a:r>
            <a:r>
              <a:rPr lang="ru-RU" sz="1600" dirty="0">
                <a:solidFill>
                  <a:srgbClr val="FFFFFF"/>
                </a:solidFill>
                <a:latin typeface="Geometria" panose="020B0503020204020204" pitchFamily="34" charset="-52"/>
              </a:rPr>
              <a:t>учащихся за счет единого контура 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FFFFFF"/>
              </a:solidFill>
              <a:latin typeface="Geometria" panose="020B0503020204020204" pitchFamily="34" charset="-52"/>
            </a:endParaRP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FFFFFF"/>
                </a:solidFill>
                <a:latin typeface="Geometria" panose="020B0503020204020204" pitchFamily="34" charset="-52"/>
              </a:rPr>
              <a:t>Проведение совместных УФГ с БАНКОМ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0801" b="1080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88638" y="460223"/>
            <a:ext cx="4838260" cy="1528214"/>
          </a:xfrm>
        </p:spPr>
        <p:txBody>
          <a:bodyPr/>
          <a:lstStyle/>
          <a:p>
            <a:r>
              <a:rPr lang="ru-RU" sz="3600" dirty="0"/>
              <a:t>Преимущества для </a:t>
            </a:r>
            <a:br>
              <a:rPr lang="ru-RU" sz="3600" dirty="0"/>
            </a:br>
            <a:r>
              <a:rPr lang="ru-RU" sz="3600" dirty="0"/>
              <a:t>образовательных учреждений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567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54723" y="504118"/>
            <a:ext cx="4838260" cy="992432"/>
          </a:xfrm>
        </p:spPr>
        <p:txBody>
          <a:bodyPr/>
          <a:lstStyle/>
          <a:p>
            <a:r>
              <a:rPr lang="ru-RU" sz="4000" dirty="0"/>
              <a:t>Положительный опыт</a:t>
            </a:r>
            <a:endParaRPr lang="ru-RU" dirty="0"/>
          </a:p>
        </p:txBody>
      </p:sp>
      <p:sp>
        <p:nvSpPr>
          <p:cNvPr id="5" name="Текст 4"/>
          <p:cNvSpPr txBox="1">
            <a:spLocks noGrp="1"/>
          </p:cNvSpPr>
          <p:nvPr>
            <p:ph type="body" idx="1"/>
          </p:nvPr>
        </p:nvSpPr>
        <p:spPr>
          <a:xfrm>
            <a:off x="1212163" y="2360024"/>
            <a:ext cx="4822878" cy="325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srgbClr val="1E3642"/>
              </a:solidFill>
              <a:latin typeface="Geometria" panose="020B0503020204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E3642"/>
                </a:solidFill>
                <a:latin typeface="Geometria" panose="020B0503020204020204"/>
              </a:rPr>
              <a:t>Введение </a:t>
            </a:r>
            <a:r>
              <a:rPr lang="ru-RU" sz="1600" b="1" dirty="0">
                <a:solidFill>
                  <a:srgbClr val="00AEC7"/>
                </a:solidFill>
                <a:latin typeface="Geometria" panose="020B0503020204020204"/>
              </a:rPr>
              <a:t>в дополнительное меню </a:t>
            </a:r>
            <a:r>
              <a:rPr lang="ru-RU" sz="1600" dirty="0">
                <a:solidFill>
                  <a:srgbClr val="1E3642"/>
                </a:solidFill>
                <a:latin typeface="Geometria" panose="020B0503020204020204"/>
              </a:rPr>
              <a:t>Ланч Боксов в школах </a:t>
            </a:r>
            <a:r>
              <a:rPr lang="ru-RU" sz="1600" b="1" dirty="0">
                <a:solidFill>
                  <a:srgbClr val="00AEC7"/>
                </a:solidFill>
                <a:latin typeface="Geometria" panose="020B0503020204020204"/>
              </a:rPr>
              <a:t>Симферопольского района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Реализация </a:t>
            </a:r>
            <a:r>
              <a:rPr lang="ru-RU" sz="1600" b="1" dirty="0">
                <a:solidFill>
                  <a:srgbClr val="00AEC7"/>
                </a:solidFill>
              </a:rPr>
              <a:t>3-х видов комплексов </a:t>
            </a:r>
            <a:r>
              <a:rPr lang="ru-RU" sz="1600" dirty="0"/>
              <a:t>(обеды) в школах г. Симферополя </a:t>
            </a:r>
            <a:r>
              <a:rPr lang="ru-RU" sz="1600" b="1" dirty="0">
                <a:solidFill>
                  <a:srgbClr val="00AEC7"/>
                </a:solidFill>
              </a:rPr>
              <a:t>по цене идентичной для разных категорий учащихся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AEC7"/>
                </a:solidFill>
              </a:rPr>
              <a:t>Увеличение интереса </a:t>
            </a:r>
            <a:r>
              <a:rPr lang="ru-RU" sz="1600" dirty="0"/>
              <a:t>среди школьников и родителей в школах участвующих в проекте</a:t>
            </a:r>
          </a:p>
          <a:p>
            <a:endParaRPr lang="ru-RU" sz="1600" dirty="0">
              <a:solidFill>
                <a:srgbClr val="1E3642"/>
              </a:solidFill>
              <a:latin typeface="Geometria" panose="020B0503020204020204"/>
            </a:endParaRPr>
          </a:p>
          <a:p>
            <a:endParaRPr lang="ru-RU" sz="1600" dirty="0">
              <a:solidFill>
                <a:srgbClr val="1E3642"/>
              </a:solidFill>
              <a:latin typeface="Geometria" panose="020B0503020204020204"/>
            </a:endParaRPr>
          </a:p>
          <a:p>
            <a:endParaRPr lang="ru-RU" sz="1600" dirty="0">
              <a:solidFill>
                <a:srgbClr val="1E3642"/>
              </a:solidFill>
              <a:latin typeface="Geometria" panose="020B0503020204020204"/>
            </a:endParaRPr>
          </a:p>
          <a:p>
            <a:endParaRPr lang="ru-RU" sz="1600" dirty="0">
              <a:solidFill>
                <a:srgbClr val="1E3642"/>
              </a:solidFill>
              <a:latin typeface="Geometria" panose="020B0503020204020204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" b="11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4103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212162" y="2264229"/>
            <a:ext cx="5698272" cy="321686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AEC7"/>
                </a:solidFill>
              </a:rPr>
              <a:t>Контроль, выбор</a:t>
            </a:r>
            <a:r>
              <a:rPr lang="ru-RU" sz="1600" dirty="0"/>
              <a:t> меню по предпочтению ребенка</a:t>
            </a:r>
          </a:p>
          <a:p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AEC7"/>
                </a:solidFill>
              </a:rPr>
              <a:t>Информация</a:t>
            </a:r>
            <a:r>
              <a:rPr lang="ru-RU" sz="1600" dirty="0"/>
              <a:t> о совершенных тратах ребенка</a:t>
            </a:r>
          </a:p>
          <a:p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AEC7"/>
                </a:solidFill>
              </a:rPr>
              <a:t>Безналичная оплата</a:t>
            </a:r>
            <a:r>
              <a:rPr lang="ru-RU" sz="1600" dirty="0"/>
              <a:t> питания</a:t>
            </a:r>
          </a:p>
          <a:p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Все сервисы в одном профиле </a:t>
            </a:r>
            <a:r>
              <a:rPr lang="ru-RU" sz="1600" b="1" dirty="0">
                <a:solidFill>
                  <a:srgbClr val="00AEC7"/>
                </a:solidFill>
              </a:rPr>
              <a:t>«Цифровая среда»</a:t>
            </a:r>
          </a:p>
          <a:p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AEC7"/>
                </a:solidFill>
              </a:rPr>
              <a:t>Простота</a:t>
            </a:r>
            <a:r>
              <a:rPr lang="ru-RU" sz="1600" dirty="0"/>
              <a:t> в использовании</a:t>
            </a:r>
          </a:p>
          <a:p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AEC7"/>
                </a:solidFill>
              </a:rPr>
              <a:t>Развитие </a:t>
            </a:r>
            <a:r>
              <a:rPr lang="ru-RU" sz="1600" dirty="0"/>
              <a:t>финансовой грамотности детей</a:t>
            </a:r>
          </a:p>
          <a:p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Дополнительная </a:t>
            </a:r>
            <a:r>
              <a:rPr lang="ru-RU" sz="1600" b="1" dirty="0">
                <a:solidFill>
                  <a:srgbClr val="00AEC7"/>
                </a:solidFill>
              </a:rPr>
              <a:t>безопасность</a:t>
            </a:r>
            <a:r>
              <a:rPr lang="ru-RU" sz="1600" dirty="0"/>
              <a:t> ребенка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Все преимущества - </a:t>
            </a:r>
            <a:r>
              <a:rPr lang="ru-RU" sz="1600" b="1" dirty="0">
                <a:solidFill>
                  <a:srgbClr val="00AEC7"/>
                </a:solidFill>
              </a:rPr>
              <a:t>бесплатно</a:t>
            </a:r>
          </a:p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50551" y="329946"/>
            <a:ext cx="4838260" cy="992432"/>
          </a:xfrm>
        </p:spPr>
        <p:txBody>
          <a:bodyPr/>
          <a:lstStyle/>
          <a:p>
            <a:r>
              <a:rPr lang="ru-RU" sz="3200" dirty="0"/>
              <a:t>Преимущества для родителей в мобильном приложении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347" y="0"/>
            <a:ext cx="4986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47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0996" y="3273362"/>
            <a:ext cx="7908002" cy="2505209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400" spc="0" dirty="0">
                <a:solidFill>
                  <a:srgbClr val="333F48"/>
                </a:solidFill>
                <a:latin typeface="Geometria"/>
                <a:ea typeface="+mn-ea"/>
                <a:cs typeface="+mn-cs"/>
              </a:rPr>
              <a:t>В цифровое будущее – вместе!</a:t>
            </a:r>
            <a:br>
              <a:rPr lang="ru-RU" sz="3400" spc="0" dirty="0">
                <a:solidFill>
                  <a:srgbClr val="333F48"/>
                </a:solidFill>
                <a:latin typeface="Geometria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Январь, 2024</a:t>
            </a:r>
          </a:p>
        </p:txBody>
      </p:sp>
    </p:spTree>
    <p:extLst>
      <p:ext uri="{BB962C8B-B14F-4D97-AF65-F5344CB8AC3E}">
        <p14:creationId xmlns:p14="http://schemas.microsoft.com/office/powerpoint/2010/main" val="2479870505"/>
      </p:ext>
    </p:extLst>
  </p:cSld>
  <p:clrMapOvr>
    <a:masterClrMapping/>
  </p:clrMapOvr>
</p:sld>
</file>

<file path=ppt/theme/theme1.xml><?xml version="1.0" encoding="utf-8"?>
<a:theme xmlns:a="http://schemas.openxmlformats.org/drawingml/2006/main" name="Обложки">
  <a:themeElements>
    <a:clrScheme name="Другая 35">
      <a:dk1>
        <a:srgbClr val="FFFFFF"/>
      </a:dk1>
      <a:lt1>
        <a:srgbClr val="FFFFFF"/>
      </a:lt1>
      <a:dk2>
        <a:srgbClr val="FFFFFF"/>
      </a:dk2>
      <a:lt2>
        <a:srgbClr val="333F48"/>
      </a:lt2>
      <a:accent1>
        <a:srgbClr val="00AEC7"/>
      </a:accent1>
      <a:accent2>
        <a:srgbClr val="FF7F30"/>
      </a:accent2>
      <a:accent3>
        <a:srgbClr val="F9423A"/>
      </a:accent3>
      <a:accent4>
        <a:srgbClr val="ADCB00"/>
      </a:accent4>
      <a:accent5>
        <a:srgbClr val="A08ACC"/>
      </a:accent5>
      <a:accent6>
        <a:srgbClr val="1B365D"/>
      </a:accent6>
      <a:hlink>
        <a:srgbClr val="00AEC7"/>
      </a:hlink>
      <a:folHlink>
        <a:srgbClr val="333F48"/>
      </a:folHlink>
    </a:clrScheme>
    <a:fontScheme name="РНКБ">
      <a:majorFont>
        <a:latin typeface="Geometria"/>
        <a:ea typeface=""/>
        <a:cs typeface=""/>
      </a:majorFont>
      <a:minorFont>
        <a:latin typeface="Geomet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1500" b="1" dirty="0" smtClean="0">
            <a:solidFill>
              <a:srgbClr val="00AEC7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Шмуцы разделов">
  <a:themeElements>
    <a:clrScheme name="Другая 35">
      <a:dk1>
        <a:srgbClr val="FFFFFF"/>
      </a:dk1>
      <a:lt1>
        <a:srgbClr val="FFFFFF"/>
      </a:lt1>
      <a:dk2>
        <a:srgbClr val="FFFFFF"/>
      </a:dk2>
      <a:lt2>
        <a:srgbClr val="333F48"/>
      </a:lt2>
      <a:accent1>
        <a:srgbClr val="00AEC7"/>
      </a:accent1>
      <a:accent2>
        <a:srgbClr val="FF7F30"/>
      </a:accent2>
      <a:accent3>
        <a:srgbClr val="F9423A"/>
      </a:accent3>
      <a:accent4>
        <a:srgbClr val="ADCB00"/>
      </a:accent4>
      <a:accent5>
        <a:srgbClr val="A08ACC"/>
      </a:accent5>
      <a:accent6>
        <a:srgbClr val="1B365D"/>
      </a:accent6>
      <a:hlink>
        <a:srgbClr val="00AEC7"/>
      </a:hlink>
      <a:folHlink>
        <a:srgbClr val="333F48"/>
      </a:folHlink>
    </a:clrScheme>
    <a:fontScheme name="Geometria">
      <a:majorFont>
        <a:latin typeface="Geometria"/>
        <a:ea typeface=""/>
        <a:cs typeface=""/>
      </a:majorFont>
      <a:minorFont>
        <a:latin typeface="Geomet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лайды презентации">
  <a:themeElements>
    <a:clrScheme name="Другая 35">
      <a:dk1>
        <a:srgbClr val="FFFFFF"/>
      </a:dk1>
      <a:lt1>
        <a:srgbClr val="FFFFFF"/>
      </a:lt1>
      <a:dk2>
        <a:srgbClr val="FFFFFF"/>
      </a:dk2>
      <a:lt2>
        <a:srgbClr val="333F48"/>
      </a:lt2>
      <a:accent1>
        <a:srgbClr val="00AEC7"/>
      </a:accent1>
      <a:accent2>
        <a:srgbClr val="FF7F30"/>
      </a:accent2>
      <a:accent3>
        <a:srgbClr val="F9423A"/>
      </a:accent3>
      <a:accent4>
        <a:srgbClr val="ADCB00"/>
      </a:accent4>
      <a:accent5>
        <a:srgbClr val="A08ACC"/>
      </a:accent5>
      <a:accent6>
        <a:srgbClr val="1B365D"/>
      </a:accent6>
      <a:hlink>
        <a:srgbClr val="00AEC7"/>
      </a:hlink>
      <a:folHlink>
        <a:srgbClr val="333F48"/>
      </a:folHlink>
    </a:clrScheme>
    <a:fontScheme name="Geometria">
      <a:majorFont>
        <a:latin typeface="Geometria"/>
        <a:ea typeface=""/>
        <a:cs typeface=""/>
      </a:majorFont>
      <a:minorFont>
        <a:latin typeface="Geomet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Слайды презентации">
  <a:themeElements>
    <a:clrScheme name="Другая 35">
      <a:dk1>
        <a:srgbClr val="FFFFFF"/>
      </a:dk1>
      <a:lt1>
        <a:srgbClr val="FFFFFF"/>
      </a:lt1>
      <a:dk2>
        <a:srgbClr val="FFFFFF"/>
      </a:dk2>
      <a:lt2>
        <a:srgbClr val="333F48"/>
      </a:lt2>
      <a:accent1>
        <a:srgbClr val="00AEC7"/>
      </a:accent1>
      <a:accent2>
        <a:srgbClr val="FF7F30"/>
      </a:accent2>
      <a:accent3>
        <a:srgbClr val="F9423A"/>
      </a:accent3>
      <a:accent4>
        <a:srgbClr val="ADCB00"/>
      </a:accent4>
      <a:accent5>
        <a:srgbClr val="A08ACC"/>
      </a:accent5>
      <a:accent6>
        <a:srgbClr val="1B365D"/>
      </a:accent6>
      <a:hlink>
        <a:srgbClr val="00AEC7"/>
      </a:hlink>
      <a:folHlink>
        <a:srgbClr val="333F48"/>
      </a:folHlink>
    </a:clrScheme>
    <a:fontScheme name="Geometria">
      <a:majorFont>
        <a:latin typeface="Geometria"/>
        <a:ea typeface=""/>
        <a:cs typeface=""/>
      </a:majorFont>
      <a:minorFont>
        <a:latin typeface="Geomet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Цвет графит">
  <a:themeElements>
    <a:clrScheme name="Другая 35">
      <a:dk1>
        <a:srgbClr val="FFFFFF"/>
      </a:dk1>
      <a:lt1>
        <a:srgbClr val="FFFFFF"/>
      </a:lt1>
      <a:dk2>
        <a:srgbClr val="FFFFFF"/>
      </a:dk2>
      <a:lt2>
        <a:srgbClr val="333F48"/>
      </a:lt2>
      <a:accent1>
        <a:srgbClr val="00AEC7"/>
      </a:accent1>
      <a:accent2>
        <a:srgbClr val="FF7F30"/>
      </a:accent2>
      <a:accent3>
        <a:srgbClr val="F9423A"/>
      </a:accent3>
      <a:accent4>
        <a:srgbClr val="ADCB00"/>
      </a:accent4>
      <a:accent5>
        <a:srgbClr val="A08ACC"/>
      </a:accent5>
      <a:accent6>
        <a:srgbClr val="1B365D"/>
      </a:accent6>
      <a:hlink>
        <a:srgbClr val="00AEC7"/>
      </a:hlink>
      <a:folHlink>
        <a:srgbClr val="333F48"/>
      </a:folHlink>
    </a:clrScheme>
    <a:fontScheme name="Geometria">
      <a:majorFont>
        <a:latin typeface="Geometria"/>
        <a:ea typeface=""/>
        <a:cs typeface=""/>
      </a:majorFont>
      <a:minorFont>
        <a:latin typeface="Geomet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Цвет графит">
  <a:themeElements>
    <a:clrScheme name="Другая 35">
      <a:dk1>
        <a:srgbClr val="FFFFFF"/>
      </a:dk1>
      <a:lt1>
        <a:srgbClr val="FFFFFF"/>
      </a:lt1>
      <a:dk2>
        <a:srgbClr val="FFFFFF"/>
      </a:dk2>
      <a:lt2>
        <a:srgbClr val="333F48"/>
      </a:lt2>
      <a:accent1>
        <a:srgbClr val="00AEC7"/>
      </a:accent1>
      <a:accent2>
        <a:srgbClr val="FF7F30"/>
      </a:accent2>
      <a:accent3>
        <a:srgbClr val="F9423A"/>
      </a:accent3>
      <a:accent4>
        <a:srgbClr val="ADCB00"/>
      </a:accent4>
      <a:accent5>
        <a:srgbClr val="A08ACC"/>
      </a:accent5>
      <a:accent6>
        <a:srgbClr val="1B365D"/>
      </a:accent6>
      <a:hlink>
        <a:srgbClr val="00AEC7"/>
      </a:hlink>
      <a:folHlink>
        <a:srgbClr val="333F48"/>
      </a:folHlink>
    </a:clrScheme>
    <a:fontScheme name="Geometria">
      <a:majorFont>
        <a:latin typeface="Geometria"/>
        <a:ea typeface=""/>
        <a:cs typeface=""/>
      </a:majorFont>
      <a:minorFont>
        <a:latin typeface="Geomet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24987</TotalTime>
  <Words>365</Words>
  <Application>Microsoft Office PowerPoint</Application>
  <PresentationFormat>Широкоэкранный</PresentationFormat>
  <Paragraphs>79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9</vt:i4>
      </vt:variant>
    </vt:vector>
  </HeadingPairs>
  <TitlesOfParts>
    <vt:vector size="22" baseType="lpstr">
      <vt:lpstr>Arial</vt:lpstr>
      <vt:lpstr>Calibri</vt:lpstr>
      <vt:lpstr>Geometria</vt:lpstr>
      <vt:lpstr>Segoe UI</vt:lpstr>
      <vt:lpstr>Segoe UI Black</vt:lpstr>
      <vt:lpstr>Segoe UI Light</vt:lpstr>
      <vt:lpstr>Times New Roman</vt:lpstr>
      <vt:lpstr>Обложки</vt:lpstr>
      <vt:lpstr>Шмуцы разделов</vt:lpstr>
      <vt:lpstr>Слайды презентации</vt:lpstr>
      <vt:lpstr>1_Слайды презентации</vt:lpstr>
      <vt:lpstr>Цвет графит</vt:lpstr>
      <vt:lpstr>2_Цвет графит</vt:lpstr>
      <vt:lpstr>Презентация PowerPoint</vt:lpstr>
      <vt:lpstr>Цифровая среда – проект будущего уже сегодня</vt:lpstr>
      <vt:lpstr>РНКБ – системообразующий банк Крыма вошедший в группу ВТБ</vt:lpstr>
      <vt:lpstr>Одна карта МИР школьника – доступ ко всем системам в жизни школьника</vt:lpstr>
      <vt:lpstr>Цифровая среда. Образование в Крыму </vt:lpstr>
      <vt:lpstr>Преимущества для  образовательных учреждений  </vt:lpstr>
      <vt:lpstr>Положительный опыт</vt:lpstr>
      <vt:lpstr>Преимущества для родителей в мобильном приложении</vt:lpstr>
      <vt:lpstr>В цифровое будущее – вместе!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Новиков Марат Васифович</dc:creator>
  <cp:lastModifiedBy>Гюльнара Находкина</cp:lastModifiedBy>
  <cp:revision>648</cp:revision>
  <dcterms:created xsi:type="dcterms:W3CDTF">2020-09-03T13:38:37Z</dcterms:created>
  <dcterms:modified xsi:type="dcterms:W3CDTF">2024-03-27T18:10:51Z</dcterms:modified>
</cp:coreProperties>
</file>