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82" r:id="rId2"/>
    <p:sldId id="258" r:id="rId3"/>
    <p:sldId id="278" r:id="rId4"/>
    <p:sldId id="281" r:id="rId5"/>
    <p:sldId id="259" r:id="rId6"/>
    <p:sldId id="261" r:id="rId7"/>
    <p:sldId id="260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80" r:id="rId20"/>
    <p:sldId id="276" r:id="rId21"/>
    <p:sldId id="277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74" d="100"/>
          <a:sy n="74" d="100"/>
        </p:scale>
        <p:origin x="9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89ABC2-466E-42A5-ACDC-702ACE73F4D7}" type="datetimeFigureOut">
              <a:rPr lang="ru-RU" smtClean="0"/>
              <a:t>15.03.2026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B35275-D6D7-4EC4-AD6C-6C39D12A23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1340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9266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5114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5330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539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467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6421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873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1796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607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7143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7490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DC41B2-6196-47FC-BBC5-CF34503363CA}" type="datetimeFigureOut">
              <a:rPr lang="ru-RU" smtClean="0"/>
              <a:pPr/>
              <a:t>15.03.2026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54D2A-3E85-43EC-AAAE-589BA01F64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64246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87;&#1077;&#1095;&#1082;&#1072;.m4a" TargetMode="External"/><Relationship Id="rId1" Type="http://schemas.microsoft.com/office/2007/relationships/media" Target="file:///E:\&#1089;&#1082;&#1072;&#1079;&#1082;&#1086;&#1090;&#1077;&#1088;&#1072;&#1087;&#1080;&#1103;\&#1087;&#1077;&#1095;&#1082;&#1072;.m4a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87;&#1077;&#1095;&#1082;&#1072;2.m4a" TargetMode="External"/><Relationship Id="rId1" Type="http://schemas.microsoft.com/office/2007/relationships/media" Target="file:///E:\&#1089;&#1082;&#1072;&#1079;&#1082;&#1086;&#1090;&#1077;&#1088;&#1072;&#1087;&#1080;&#1103;\&#1087;&#1077;&#1095;&#1082;&#1072;2.m4a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103;&#1073;&#1083;&#1086;&#1085;&#1103;.m4a" TargetMode="External"/><Relationship Id="rId1" Type="http://schemas.microsoft.com/office/2007/relationships/media" Target="file:///E:\&#1089;&#1082;&#1072;&#1079;&#1082;&#1086;&#1090;&#1077;&#1088;&#1072;&#1087;&#1080;&#1103;\&#1103;&#1073;&#1083;&#1086;&#1085;&#1103;.m4a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103;&#1073;&#1083;&#1086;&#1085;&#1103;2.m4a" TargetMode="External"/><Relationship Id="rId1" Type="http://schemas.microsoft.com/office/2007/relationships/media" Target="file:///E:\&#1089;&#1082;&#1072;&#1079;&#1082;&#1086;&#1090;&#1077;&#1088;&#1072;&#1087;&#1080;&#1103;\&#1103;&#1073;&#1083;&#1086;&#1085;&#1103;2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88;&#1077;&#1095;&#1082;&#1072;.m4a" TargetMode="External"/><Relationship Id="rId1" Type="http://schemas.microsoft.com/office/2007/relationships/media" Target="file:///E:\&#1089;&#1082;&#1072;&#1079;&#1082;&#1086;&#1090;&#1077;&#1088;&#1072;&#1087;&#1080;&#1103;\&#1088;&#1077;&#1095;&#1082;&#1072;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88;&#1077;&#1095;&#1082;&#1072;2.m4a" TargetMode="External"/><Relationship Id="rId1" Type="http://schemas.microsoft.com/office/2007/relationships/media" Target="file:///E:\&#1089;&#1082;&#1072;&#1079;&#1082;&#1086;&#1090;&#1077;&#1088;&#1072;&#1087;&#1080;&#1103;\&#1088;&#1077;&#1095;&#1082;&#1072;2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77;&#1078;&#1080;&#1082;1.m4a" TargetMode="External"/><Relationship Id="rId1" Type="http://schemas.microsoft.com/office/2007/relationships/media" Target="file:///E:\&#1089;&#1082;&#1072;&#1079;&#1082;&#1086;&#1090;&#1077;&#1088;&#1072;&#1087;&#1080;&#1103;\&#1077;&#1078;&#1080;&#1082;1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77;&#1078;&#1080;&#1082;2.m4a" TargetMode="External"/><Relationship Id="rId1" Type="http://schemas.microsoft.com/office/2007/relationships/media" Target="file:///E:\&#1089;&#1082;&#1072;&#1079;&#1082;&#1086;&#1090;&#1077;&#1088;&#1072;&#1087;&#1080;&#1103;\&#1077;&#1078;&#1080;&#1082;2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73;&#1072;&#1073;&#1072;%20&#1103;&#1075;&#1072;.m4a" TargetMode="External"/><Relationship Id="rId1" Type="http://schemas.microsoft.com/office/2007/relationships/media" Target="file:///E:\&#1089;&#1082;&#1072;&#1079;&#1082;&#1086;&#1090;&#1077;&#1088;&#1072;&#1087;&#1080;&#1103;\&#1073;&#1072;&#1073;&#1072;%20&#1103;&#1075;&#1072;.m4a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file:///E:\&#1089;&#1082;&#1072;&#1079;&#1082;&#1086;&#1090;&#1077;&#1088;&#1072;&#1087;&#1080;&#1103;\&#1084;&#1072;&#1096;&#1072;.m4a" TargetMode="External"/><Relationship Id="rId1" Type="http://schemas.microsoft.com/office/2007/relationships/media" Target="file:///E:\&#1089;&#1082;&#1072;&#1079;&#1082;&#1086;&#1090;&#1077;&#1088;&#1072;&#1087;&#1080;&#1103;\&#1084;&#1072;&#1096;&#1072;.m4a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E9EF87-7241-1ED8-7107-B76396321A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81" b="7033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21F5185-681A-5EF0-22EB-5B90899FF954}"/>
              </a:ext>
            </a:extLst>
          </p:cNvPr>
          <p:cNvSpPr txBox="1"/>
          <p:nvPr/>
        </p:nvSpPr>
        <p:spPr>
          <a:xfrm>
            <a:off x="840397" y="4535515"/>
            <a:ext cx="108975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Times New Roman" panose="02020603050405020304" pitchFamily="18" charset="0"/>
              </a:rPr>
              <a:t>Подготовила </a:t>
            </a:r>
          </a:p>
          <a:p>
            <a:r>
              <a:rPr lang="ru-RU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Times New Roman" panose="02020603050405020304" pitchFamily="18" charset="0"/>
              </a:rPr>
              <a:t>педагог-психолог</a:t>
            </a:r>
          </a:p>
          <a:p>
            <a:r>
              <a:rPr lang="ru-RU" sz="36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cs typeface="Times New Roman" panose="02020603050405020304" pitchFamily="18" charset="0"/>
              </a:rPr>
              <a:t>Вовчок Е.В. </a:t>
            </a:r>
          </a:p>
        </p:txBody>
      </p:sp>
    </p:spTree>
    <p:extLst>
      <p:ext uri="{BB962C8B-B14F-4D97-AF65-F5344CB8AC3E}">
        <p14:creationId xmlns:p14="http://schemas.microsoft.com/office/powerpoint/2010/main" val="5465690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159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450" y="539750"/>
            <a:ext cx="6007100" cy="577850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0B83D1F-A751-A980-79AB-CCFFC9004D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218" y="1607127"/>
            <a:ext cx="2327564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926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E326C3-0AEC-CF61-2DC1-5C617D923D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395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6534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печка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45163" y="6058756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478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97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печка2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912217" y="6111509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461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8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52" y="-1"/>
            <a:ext cx="12101848" cy="6658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647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97014"/>
          </a:xfrm>
          <a:prstGeom prst="rect">
            <a:avLst/>
          </a:prstGeom>
        </p:spPr>
      </p:pic>
      <p:pic>
        <p:nvPicPr>
          <p:cNvPr id="3" name="яблоня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991348" y="555759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686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0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910"/>
            <a:ext cx="12028868" cy="6555346"/>
          </a:xfrm>
          <a:prstGeom prst="rect">
            <a:avLst/>
          </a:prstGeom>
        </p:spPr>
      </p:pic>
      <p:pic>
        <p:nvPicPr>
          <p:cNvPr id="3" name="яблоня2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89125" y="5372955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8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050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ечка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826616" y="6093925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57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ечка2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6756279" y="5636724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88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1" y="0"/>
            <a:ext cx="88091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0376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225" y="0"/>
            <a:ext cx="8564451" cy="6858000"/>
          </a:xfrm>
          <a:prstGeom prst="rect">
            <a:avLst/>
          </a:prstGeom>
        </p:spPr>
      </p:pic>
      <p:pic>
        <p:nvPicPr>
          <p:cNvPr id="3" name="ежик1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973763" y="330676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06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2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315" y="0"/>
            <a:ext cx="8384147" cy="6858000"/>
          </a:xfrm>
          <a:prstGeom prst="rect">
            <a:avLst/>
          </a:prstGeom>
        </p:spPr>
      </p:pic>
      <p:pic>
        <p:nvPicPr>
          <p:cNvPr id="3" name="ежик2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973763" y="330676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44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19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баба яга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525355" y="5320201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52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0159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10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маша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973763" y="3306763"/>
            <a:ext cx="244475" cy="244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097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132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7</Words>
  <Application>Microsoft Office PowerPoint</Application>
  <PresentationFormat>Широкоэкранный</PresentationFormat>
  <Paragraphs>3</Paragraphs>
  <Slides>21</Slides>
  <Notes>0</Notes>
  <HiddenSlides>0</HiddenSlides>
  <MMClips>10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Aptos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Sanya Vovk</cp:lastModifiedBy>
  <cp:revision>16</cp:revision>
  <dcterms:created xsi:type="dcterms:W3CDTF">2026-03-12T08:32:54Z</dcterms:created>
  <dcterms:modified xsi:type="dcterms:W3CDTF">2026-03-15T15:24:24Z</dcterms:modified>
</cp:coreProperties>
</file>