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7" r:id="rId3"/>
    <p:sldId id="258" r:id="rId4"/>
    <p:sldId id="264" r:id="rId5"/>
    <p:sldId id="259" r:id="rId6"/>
    <p:sldId id="260" r:id="rId7"/>
    <p:sldId id="261" r:id="rId8"/>
    <p:sldId id="263" r:id="rId9"/>
    <p:sldId id="262" r:id="rId10"/>
    <p:sldId id="265" r:id="rId11"/>
    <p:sldId id="278" r:id="rId12"/>
    <p:sldId id="266" r:id="rId13"/>
    <p:sldId id="267" r:id="rId14"/>
    <p:sldId id="268" r:id="rId15"/>
    <p:sldId id="270" r:id="rId16"/>
    <p:sldId id="269" r:id="rId17"/>
    <p:sldId id="271" r:id="rId18"/>
    <p:sldId id="272" r:id="rId19"/>
    <p:sldId id="275" r:id="rId20"/>
    <p:sldId id="279" r:id="rId21"/>
    <p:sldId id="273" r:id="rId22"/>
    <p:sldId id="274" r:id="rId23"/>
    <p:sldId id="276" r:id="rId24"/>
    <p:sldId id="280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15B1EF-9682-97D4-6C55-F93A3D5E4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485726A-FE71-6F3D-05BD-450A7ACC6D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F9CAFB-9C1B-5475-E2E6-DA9D17E46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683A16-4921-3A35-2B08-4772A66DA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870035-E44F-7CFC-5559-1589EB1BA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60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2643A5-E711-13E1-6543-D1850E65A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B824C0-C144-EF23-4A1D-3090DF850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867112-AC46-7167-E063-3A0CE89D3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0CE810-165F-DAC3-629C-D098078E3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624B31-4DA3-B042-75FA-0D9573514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602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48E617-6CF1-A1B6-7AF2-98E497840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2E06D7-C6A6-C8B1-8E31-05F8760BF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E8F831-9BD1-1308-DDD0-B166A2329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952D7F-5A5F-56EC-F632-23B1BF33B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9C6EC3-64C5-788F-AB60-8117C03E3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867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7F4887-4513-6EB7-D4D9-70C445A83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1F381C-5F00-F404-6518-34A3EB7340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1A7D54-6AB8-D06D-E12C-FEC2C790F3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239A4D-EF4A-EFE1-21AA-3D9E5096F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44A24C-4260-DD50-5DD5-8C3E3081A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8BB48A-AEA7-0647-B77A-B19F43F4C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297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AF65AD-657E-7B15-33A4-22079B809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D2108D-1B54-2E83-E1A2-5C1CB0115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ACF12D9-8B0C-33A9-D225-D2222AA498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6F9785D-CDFE-96E1-DDEC-61687884C9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1B70406-6181-3E5F-A804-6BE31ACD5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09E8562-0078-2E8F-16F6-B8061AB6F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831017E-2F7E-86FC-15F1-E69DE4170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1DEF25-3E3A-96B6-DAA0-574F4775D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484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500AF8-AA50-59B4-024C-6767A11E3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9A238FB-FDDE-AC53-5CA7-86BC78FF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B2E8F74-67E8-F1BE-FD3B-6A5F70A5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BB838B7-60AA-7974-5915-9DF83335A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35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D076258-1F8E-A3DF-C566-FC5F13112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72F174-2827-6DA2-E2D8-5D6D9837C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15231FB-7EA4-CBE6-E61A-91D263614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038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8B57BA-32B2-9727-35CA-F83D6705A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D6890F-B225-C9E3-95D2-65CE8A458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C070F4-4C23-4676-5FE2-25C642A037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0B3ADC5-C989-7EE2-C5F4-5B89A1510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47523C7-CCD6-893E-D3C3-86EFE8E6C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2AB2D6-285B-9302-E0CA-80B429C66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25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8C33B5-39E1-81D6-690A-2696ADF89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F224244-BE86-035F-6C78-2E570DB395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5917566-5A6D-3B1F-6559-EA060FAEF2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3ECF04-B22C-6252-B0C0-A0004AD7A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E4B76F-3DCD-8566-B998-247442DDB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1354FC0-18C8-BFE3-F7B4-578663C96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291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908A8-4057-C33F-6240-0DE9C3750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A8CB9C-D8E7-F023-E918-6A03DD908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DE2588-D3A2-603B-7C1D-0F44867E9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DD1E96-CAFB-8ACF-9EAD-C53FE31C8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5AFB41-E651-CF19-D17B-EB2669D64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62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805DADC-AE55-5F9E-A99E-4A92A8E2C9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0347C50-8109-B209-3B37-4228139C8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CFA0AE-553C-298A-FC2B-BB6413B66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9A7616-7823-838D-648E-C6F92DE07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E72962-84F4-CE2D-3E42-7F94CC6C2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005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DE80E5-AC4C-DB28-26D3-9A68E4B58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4A7D13-D6AE-C235-B80C-843F665FE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892A17-CCA9-3952-3400-B591CB8BCA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3A827-D27C-4F63-A815-F823B38C790F}" type="datetimeFigureOut">
              <a:rPr lang="ru-RU" smtClean="0"/>
              <a:t>02.04.2026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68FD13-4035-3F7B-DDEA-BEDCF28E90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98D8D2-A1AE-8072-7C8C-7D08FE6A82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83270-F95D-4A84-9064-88C0EF116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446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B1AF3C2-BDF2-331F-D97D-58FFE4C98C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595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A1D30F7-5638-8C9A-6763-3E552309F7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9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29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AC70BDD-EDFC-914E-E621-E4598CD392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664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8D748030-A8AC-2902-7D0E-47458027F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79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89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8896905D-84BA-F6DE-BA9C-D0CD1EA08F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23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028C28C-906D-B99E-64A4-795FF0CB9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280"/>
            <a:ext cx="12192000" cy="691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59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043F16D-D7D2-890E-A43F-56A389AED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2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86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E37FA4-D149-B373-51E9-C11E055E3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1516" cy="6183159"/>
          </a:xfrm>
        </p:spPr>
        <p:txBody>
          <a:bodyPr>
            <a:normAutofit/>
          </a:bodyPr>
          <a:lstStyle/>
          <a:p>
            <a:pPr algn="ctr"/>
            <a:r>
              <a:rPr lang="ru-RU" sz="41300" b="1" dirty="0">
                <a:solidFill>
                  <a:srgbClr val="FF0000"/>
                </a:solidFill>
              </a:rPr>
              <a:t>З</a:t>
            </a:r>
          </a:p>
        </p:txBody>
      </p:sp>
    </p:spTree>
    <p:extLst>
      <p:ext uri="{BB962C8B-B14F-4D97-AF65-F5344CB8AC3E}">
        <p14:creationId xmlns:p14="http://schemas.microsoft.com/office/powerpoint/2010/main" val="2360863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97DED55-1E23-DFEE-63FC-9DD3B61D5F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626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E6113EF-51B8-F1D6-8B8F-5551C18579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161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1E04B-9106-5EDC-15F3-D950B558D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CFEA31-5401-5D6F-CC7A-D652BED27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1516" cy="6183159"/>
          </a:xfrm>
        </p:spPr>
        <p:txBody>
          <a:bodyPr>
            <a:normAutofit/>
          </a:bodyPr>
          <a:lstStyle/>
          <a:p>
            <a:pPr algn="ctr"/>
            <a:r>
              <a:rPr lang="ru-RU" sz="41300" b="1" dirty="0">
                <a:solidFill>
                  <a:srgbClr val="FF0000"/>
                </a:solidFill>
              </a:rPr>
              <a:t>У</a:t>
            </a:r>
          </a:p>
        </p:txBody>
      </p:sp>
    </p:spTree>
    <p:extLst>
      <p:ext uri="{BB962C8B-B14F-4D97-AF65-F5344CB8AC3E}">
        <p14:creationId xmlns:p14="http://schemas.microsoft.com/office/powerpoint/2010/main" val="3720187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75D9931-DC13-F48D-B9B6-D6B7F1CB44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473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897371FD-E750-BEBA-FC65-F8E819FCF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5E0EDF6-AC5D-08B5-40EC-A3DDB4BD4D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CF0A59AE-917D-A7FF-8606-E112EA6AA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24535" cy="5976681"/>
          </a:xfrm>
        </p:spPr>
        <p:txBody>
          <a:bodyPr>
            <a:normAutofit/>
          </a:bodyPr>
          <a:lstStyle/>
          <a:p>
            <a:r>
              <a:rPr lang="ru-RU" dirty="0"/>
              <a:t>Крокодил, лежит, песке, на</a:t>
            </a:r>
            <a:br>
              <a:rPr lang="ru-RU" dirty="0"/>
            </a:br>
            <a:br>
              <a:rPr lang="ru-RU" dirty="0"/>
            </a:br>
            <a:r>
              <a:rPr lang="ru-RU" dirty="0"/>
              <a:t>Любят, кокосы, сильно, обезьяны, очень</a:t>
            </a:r>
            <a:br>
              <a:rPr lang="ru-RU" dirty="0"/>
            </a:br>
            <a:br>
              <a:rPr lang="ru-RU" dirty="0"/>
            </a:br>
            <a:r>
              <a:rPr lang="ru-RU" dirty="0"/>
              <a:t>Светит, ласковое, ярко, солнце</a:t>
            </a:r>
          </a:p>
        </p:txBody>
      </p:sp>
    </p:spTree>
    <p:extLst>
      <p:ext uri="{BB962C8B-B14F-4D97-AF65-F5344CB8AC3E}">
        <p14:creationId xmlns:p14="http://schemas.microsoft.com/office/powerpoint/2010/main" val="39410813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CD670-D293-3817-EB40-59682F055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2A2A44-FCAD-9C83-3F67-D9432D725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1516" cy="6183159"/>
          </a:xfrm>
        </p:spPr>
        <p:txBody>
          <a:bodyPr>
            <a:normAutofit/>
          </a:bodyPr>
          <a:lstStyle/>
          <a:p>
            <a:pPr algn="ctr"/>
            <a:r>
              <a:rPr lang="ru-RU" sz="41300" b="1" dirty="0">
                <a:solidFill>
                  <a:srgbClr val="FF0000"/>
                </a:solidFill>
              </a:rPr>
              <a:t>В</a:t>
            </a:r>
          </a:p>
        </p:txBody>
      </p:sp>
    </p:spTree>
    <p:extLst>
      <p:ext uri="{BB962C8B-B14F-4D97-AF65-F5344CB8AC3E}">
        <p14:creationId xmlns:p14="http://schemas.microsoft.com/office/powerpoint/2010/main" val="449869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E677C94-F793-0D02-D1C5-4A47D3436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4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55B21-2EDF-748F-4960-863412F33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6FC970-9FB9-F45C-B35E-AD69ADE65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1516" cy="6183159"/>
          </a:xfrm>
        </p:spPr>
        <p:txBody>
          <a:bodyPr>
            <a:normAutofit/>
          </a:bodyPr>
          <a:lstStyle/>
          <a:p>
            <a:pPr algn="ctr"/>
            <a:r>
              <a:rPr lang="ru-RU" sz="41300" b="1" dirty="0">
                <a:solidFill>
                  <a:srgbClr val="FF0000"/>
                </a:solidFill>
              </a:rPr>
              <a:t>К</a:t>
            </a:r>
          </a:p>
        </p:txBody>
      </p:sp>
    </p:spTree>
    <p:extLst>
      <p:ext uri="{BB962C8B-B14F-4D97-AF65-F5344CB8AC3E}">
        <p14:creationId xmlns:p14="http://schemas.microsoft.com/office/powerpoint/2010/main" val="1365528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B341A45-A45D-68A2-54AA-299D65255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63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3C6536A-F2B2-AE54-9FE0-E7892CF602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942" y="309282"/>
            <a:ext cx="5926675" cy="592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176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56DBE-EF39-FF09-70AA-652DA7BEB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77052" cy="5489985"/>
          </a:xfrm>
        </p:spPr>
        <p:txBody>
          <a:bodyPr>
            <a:normAutofit/>
          </a:bodyPr>
          <a:lstStyle/>
          <a:p>
            <a:pPr algn="ctr"/>
            <a:r>
              <a:rPr lang="ru-RU" sz="23900" b="1" dirty="0">
                <a:solidFill>
                  <a:srgbClr val="FF0000"/>
                </a:solidFill>
              </a:rPr>
              <a:t>ЗВУК</a:t>
            </a:r>
          </a:p>
        </p:txBody>
      </p:sp>
    </p:spTree>
    <p:extLst>
      <p:ext uri="{BB962C8B-B14F-4D97-AF65-F5344CB8AC3E}">
        <p14:creationId xmlns:p14="http://schemas.microsoft.com/office/powerpoint/2010/main" val="34085054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D622638-1388-0898-0558-6171DB6ED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46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03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D15AEEE-CB1C-6C02-8159-D3D71F9DA1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939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5C78D9B-7DE2-097D-5666-FDD149082F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87" y="0"/>
            <a:ext cx="6504037" cy="660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037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0C80B16-201B-1456-DE7B-E1D26DCF4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3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3627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32</Words>
  <Application>Microsoft Office PowerPoint</Application>
  <PresentationFormat>Широкоэкранный</PresentationFormat>
  <Paragraphs>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</vt:lpstr>
      <vt:lpstr>Презентация PowerPoint</vt:lpstr>
      <vt:lpstr>Презентация PowerPoint</vt:lpstr>
      <vt:lpstr>У</vt:lpstr>
      <vt:lpstr>Презентация PowerPoint</vt:lpstr>
      <vt:lpstr>Презентация PowerPoint</vt:lpstr>
      <vt:lpstr>Крокодил, лежит, песке, на  Любят, кокосы, сильно, обезьяны, очень  Светит, ласковое, ярко, солнце</vt:lpstr>
      <vt:lpstr>В</vt:lpstr>
      <vt:lpstr>Презентация PowerPoint</vt:lpstr>
      <vt:lpstr>К</vt:lpstr>
      <vt:lpstr>Презентация PowerPoint</vt:lpstr>
      <vt:lpstr>Презентация PowerPoint</vt:lpstr>
      <vt:lpstr>ЗВУК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Мария Сергеева</dc:creator>
  <cp:lastModifiedBy>Мария Сергеева</cp:lastModifiedBy>
  <cp:revision>5</cp:revision>
  <dcterms:created xsi:type="dcterms:W3CDTF">2026-04-02T18:58:30Z</dcterms:created>
  <dcterms:modified xsi:type="dcterms:W3CDTF">2026-04-02T20:37:27Z</dcterms:modified>
</cp:coreProperties>
</file>