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6" r:id="rId22"/>
    <p:sldId id="275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422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718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436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827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9960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624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467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5438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8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27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815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395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787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04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8170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4799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942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1A328F-DCC0-4B31-BCAF-DB818C229B43}" type="datetimeFigureOut">
              <a:rPr lang="ru-RU" smtClean="0"/>
              <a:t>11.05.2026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5131795-F5D1-4B26-9CDA-F4C1A64F66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01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D3BD30-23B1-8CDB-824B-4993A9203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502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1817D7-1349-93B4-543C-021B91FCD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37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427049-1DC4-F2BC-9014-B6CAC109E3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987" y="0"/>
            <a:ext cx="123099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06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2DA454-3951-30D4-7215-CB9FF425A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986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66D4E5-1E25-793D-D8A1-F305BAF3F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33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867604-E7A5-067A-660E-BCE49D554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17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070EB5-9737-0580-80CD-B8FB91B10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71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115AEF-4D63-60BE-B90C-656339395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533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4B3E36-74A7-4F2A-A5AC-BB739BF16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444" y="1519083"/>
            <a:ext cx="10724535" cy="1696065"/>
          </a:xfrm>
        </p:spPr>
        <p:txBody>
          <a:bodyPr/>
          <a:lstStyle/>
          <a:p>
            <a:pPr algn="ctr"/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 меня один чулок,</a:t>
            </a:r>
            <a:b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 у Пети много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чулков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5948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51C380-A3C6-DFEC-29B9-0BB499BDE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929" y="1881151"/>
            <a:ext cx="10132142" cy="1997675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Верный ответ: «У меня один чулок, а у Пети много 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чулОк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И носок — 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носкОв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b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Запомнили: Чулки длинные, а слово короткое (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чулОк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 Носки короткие, а слово длинное (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носкОв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512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C08970-CACD-EF9B-6A13-1F5AC53F0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180" y="2286000"/>
            <a:ext cx="6276576" cy="1504335"/>
          </a:xfrm>
        </p:spPr>
        <p:txBody>
          <a:bodyPr/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Мой мозоль болит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1231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CE24CB-E7D9-9668-3F4C-B632233B0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818" y="2379765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Верный ответ: «Твоя любимая </a:t>
            </a:r>
            <a:r>
              <a:rPr lang="ru-RU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мозОль</a:t>
            </a:r>
            <a:r>
              <a:rPr lang="ru-RU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(она моя)».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841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CFF4EA-D59C-F0C4-C9E1-26C39F919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805" y="2662815"/>
            <a:ext cx="9603275" cy="1049235"/>
          </a:xfrm>
        </p:spPr>
        <p:txBody>
          <a:bodyPr/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Я не могу найти </a:t>
            </a:r>
            <a:r>
              <a:rPr lang="ru-RU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ихнюю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машинку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5471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D626F-66E0-C494-2C55-5B4F5ADF4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4362" y="2179930"/>
            <a:ext cx="9603275" cy="1249070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Верный ответ: «Ты не можешь найти их машинку».</a:t>
            </a:r>
            <a:b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(Слов «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ихняя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«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ейная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«</a:t>
            </a:r>
            <a:r>
              <a:rPr lang="ru-RU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евонная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в литературном языке нет).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0862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A9D6F-B6AB-3840-8CB2-6A9388DD8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818" y="2766054"/>
            <a:ext cx="9603275" cy="1049235"/>
          </a:xfrm>
        </p:spPr>
        <p:txBody>
          <a:bodyPr/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Я сейчас ложу куклу спать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0169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5E207C-D577-EBE1-19B4-C6ADA1635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13" y="1969642"/>
            <a:ext cx="11076039" cy="1049235"/>
          </a:xfrm>
        </p:spPr>
        <p:txBody>
          <a:bodyPr>
            <a:noAutofit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Верный ответ: «Ты сейчас кладёшь куклу. Или ты сейчас </a:t>
            </a:r>
            <a:r>
              <a:rPr lang="ru-R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полОжишь</a:t>
            </a: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её в кроватку».</a:t>
            </a:r>
            <a:b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(Глагола «</a:t>
            </a:r>
            <a:r>
              <a:rPr lang="ru-R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ложить</a:t>
            </a: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нет в русском языке без приставки).</a:t>
            </a:r>
            <a:b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31695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93BE6F-4A93-C976-B6E7-1555B89E1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818" y="2904382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Я </a:t>
            </a:r>
            <a:r>
              <a:rPr lang="ru-RU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побежу</a:t>
            </a:r>
            <a: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на соревнованиях, потому что наша команда самая сильная!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6702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06D407-485B-F929-9523-E3E9D977F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831" y="2294106"/>
            <a:ext cx="10406124" cy="1658462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Верный ответ: Мы победили или мы одержали победу. </a:t>
            </a:r>
            <a:b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(Глагол «победить» в 1-м лице единственном числе не имеет формы «</a:t>
            </a:r>
            <a:r>
              <a:rPr lang="ru-R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побежу</a:t>
            </a: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или «</a:t>
            </a:r>
            <a:r>
              <a:rPr lang="ru-RU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победю</a:t>
            </a:r>
            <a:r>
              <a:rPr lang="ru-RU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», только описательный оборот «я одержу победу»).</a:t>
            </a:r>
            <a:b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2985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A07C8-28EE-5D1D-A6DC-205E49D57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D2C2FD-4BAA-65D1-6FBC-75EF44F36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011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82DF11-CB1B-C001-0B0E-A0E965D00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Проводится осуществление приёма пищи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94031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0B77C-F626-2218-CA7F-3AF778EAE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277706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целях избегания травмоопасных ситуаций на веранде, пребывание спиной к входу запрещается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605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F1CCE-59CC-88BE-B65A-0B2B84571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3297629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 завершении режимного момента осуществляется трансформация одежды в уличный вариант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3625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6F474E-ABE1-18EF-F2F7-401C90888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8EDF6C-1CEE-6ABE-1360-FD0A0169F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7345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44</TotalTime>
  <Words>218</Words>
  <Application>Microsoft Office PowerPoint</Application>
  <PresentationFormat>Широкоэкранный</PresentationFormat>
  <Paragraphs>13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меня один чулок, а у Пети много чулков</vt:lpstr>
      <vt:lpstr>Верный ответ: «У меня один чулок, а у Пети много чулОк. И носок — носкОв». Запомнили: Чулки длинные, а слово короткое (чулОк). Носки короткие, а слово длинное (носкОв). </vt:lpstr>
      <vt:lpstr>Мой мозоль болит</vt:lpstr>
      <vt:lpstr>Верный ответ: «Твоя любимая мозОль (она моя)». </vt:lpstr>
      <vt:lpstr>Я не могу найти ихнюю машинку</vt:lpstr>
      <vt:lpstr>Верный ответ: «Ты не можешь найти их машинку». (Слов «ихняя», «ейная», «евонная» в литературном языке нет). </vt:lpstr>
      <vt:lpstr>Я сейчас ложу куклу спать</vt:lpstr>
      <vt:lpstr>Верный ответ: «Ты сейчас кладёшь куклу. Или ты сейчас полОжишь её в кроватку». (Глагола «ложить» нет в русском языке без приставки). </vt:lpstr>
      <vt:lpstr>Я побежу на соревнованиях, потому что наша команда самая сильная!</vt:lpstr>
      <vt:lpstr>Верный ответ: Мы победили или мы одержали победу.  (Глагол «победить» в 1-м лице единственном числе не имеет формы «побежу» или «победю», только описательный оборот «я одержу победу»). </vt:lpstr>
      <vt:lpstr>Презентация PowerPoint</vt:lpstr>
      <vt:lpstr>Проводится осуществление приёма пищи</vt:lpstr>
      <vt:lpstr>В целях избегания травмоопасных ситуаций на веранде, пребывание спиной к входу запрещается</vt:lpstr>
      <vt:lpstr>По завершении режимного момента осуществляется трансформация одежды в уличный вариант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Мария Сергеева</dc:creator>
  <cp:lastModifiedBy>Мария Сергеева</cp:lastModifiedBy>
  <cp:revision>1</cp:revision>
  <dcterms:created xsi:type="dcterms:W3CDTF">2026-05-11T17:16:07Z</dcterms:created>
  <dcterms:modified xsi:type="dcterms:W3CDTF">2026-05-11T18:00:29Z</dcterms:modified>
</cp:coreProperties>
</file>