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0" r:id="rId2"/>
    <p:sldId id="279" r:id="rId3"/>
    <p:sldId id="256" r:id="rId4"/>
    <p:sldId id="257" r:id="rId5"/>
    <p:sldId id="265" r:id="rId6"/>
    <p:sldId id="258" r:id="rId7"/>
    <p:sldId id="278" r:id="rId8"/>
    <p:sldId id="260" r:id="rId9"/>
    <p:sldId id="266" r:id="rId10"/>
    <p:sldId id="264" r:id="rId11"/>
    <p:sldId id="270" r:id="rId12"/>
    <p:sldId id="261" r:id="rId13"/>
    <p:sldId id="271" r:id="rId14"/>
    <p:sldId id="263" r:id="rId15"/>
    <p:sldId id="272" r:id="rId16"/>
    <p:sldId id="273" r:id="rId17"/>
    <p:sldId id="277" r:id="rId18"/>
    <p:sldId id="27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1B1BC"/>
    <a:srgbClr val="E575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6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52F4F1-F1D3-498C-8D2C-F3C5A498D2E9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B88D08-899A-49FB-9D2A-05ACC9C1B2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78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Ребенок произносит целую фразу</a:t>
            </a:r>
            <a:r>
              <a:rPr lang="ru-RU" baseline="0" dirty="0"/>
              <a:t> или только одно слово, в зависимости от речевого развития ребенка и этапа коррекционной работы.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88D08-899A-49FB-9D2A-05ACC9C1B21B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836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Внучку можно назвать Катей</a:t>
            </a:r>
            <a:r>
              <a:rPr lang="ru-RU" baseline="0" dirty="0"/>
              <a:t> (словом 1 слоговой структуры слова – Ка-</a:t>
            </a:r>
            <a:r>
              <a:rPr lang="ru-RU" baseline="0" dirty="0" err="1"/>
              <a:t>тя</a:t>
            </a:r>
            <a:r>
              <a:rPr lang="ru-RU" baseline="0" dirty="0"/>
              <a:t>).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88D08-899A-49FB-9D2A-05ACC9C1B21B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033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Жучку можно назвать Боби </a:t>
            </a:r>
            <a:r>
              <a:rPr lang="ru-RU" baseline="0" dirty="0"/>
              <a:t>(словом 1 слоговой структуры слова).</a:t>
            </a:r>
            <a:endParaRPr lang="ru-RU" dirty="0"/>
          </a:p>
          <a:p>
            <a:r>
              <a:rPr lang="ru-RU" dirty="0"/>
              <a:t>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88D08-899A-49FB-9D2A-05ACC9C1B21B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7915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aseline="0" dirty="0"/>
              <a:t>Кошку можно назвать Кисой (словом 1 слоговой структуры слова – Ки-</a:t>
            </a:r>
            <a:r>
              <a:rPr lang="ru-RU" baseline="0" dirty="0" err="1"/>
              <a:t>са</a:t>
            </a:r>
            <a:r>
              <a:rPr lang="ru-RU" baseline="0" dirty="0"/>
              <a:t>).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88D08-899A-49FB-9D2A-05ACC9C1B21B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0165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B88D08-899A-49FB-9D2A-05ACC9C1B21B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47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581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6785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736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156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913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0421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41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534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080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690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294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81E35-A5B9-41E1-969E-69E0172B810F}" type="datetimeFigureOut">
              <a:rPr lang="ru-RU" smtClean="0"/>
              <a:t>22.04.2026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A99BE-621A-45A3-80AF-3565715549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5828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ети и учитель в детском саду">
            <a:extLst>
              <a:ext uri="{FF2B5EF4-FFF2-40B4-BE49-F238E27FC236}">
                <a16:creationId xmlns:a16="http://schemas.microsoft.com/office/drawing/2014/main" id="{C91E43DE-4882-4E40-A764-265E2DB185E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220"/>
            <a:ext cx="12192000" cy="6838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D1EC42-276E-4276-993E-E45E6A5C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0880" y="4495800"/>
            <a:ext cx="7086600" cy="1950720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Открытое занятие в младше-средней группе «Ромашки»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Девлетшаева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Гульзана</a:t>
            </a:r>
            <a:r>
              <a:rPr lang="ru-RU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Мансуровна</a:t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016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69A4F-428C-4134-8926-0CBFE8F4C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Иллюстрация детей и школьный автобус на природе - Векторная графика Ребёнок роялти-фри">
            <a:extLst>
              <a:ext uri="{FF2B5EF4-FFF2-40B4-BE49-F238E27FC236}">
                <a16:creationId xmlns:a16="http://schemas.microsoft.com/office/drawing/2014/main" id="{33A4B830-003A-4055-A172-C8276ACA47A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7966" y="0"/>
            <a:ext cx="8415517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71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38" b="28196"/>
          <a:stretch/>
        </p:blipFill>
        <p:spPr>
          <a:xfrm>
            <a:off x="2521428" y="3934113"/>
            <a:ext cx="7038975" cy="2038120"/>
          </a:xfrm>
          <a:prstGeom prst="rect">
            <a:avLst/>
          </a:prstGeom>
          <a:effectLst>
            <a:glow rad="889000">
              <a:schemeClr val="bg1">
                <a:alpha val="78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9673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8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052" y="4725576"/>
            <a:ext cx="2990048" cy="15946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232">
            <a:off x="2084549" y="603868"/>
            <a:ext cx="5468956" cy="603573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03946" y="927620"/>
            <a:ext cx="3682513" cy="577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827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0 L -0.49987 -0.00694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00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5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5" y="4725576"/>
            <a:ext cx="2990048" cy="15946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232">
            <a:off x="-235450" y="1115298"/>
            <a:ext cx="5869001" cy="57741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6987" y="98034"/>
            <a:ext cx="3778766" cy="592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3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0" b="-3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329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logoslogoped.ru</a:t>
            </a:r>
            <a:r>
              <a:rPr lang="ru-RU" sz="1400" dirty="0"/>
              <a:t> Быкова Т.А.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" b="100000" l="0" r="100000">
                        <a14:foregroundMark x1="56900" y1="39353" x2="56900" y2="393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98" y="1706496"/>
            <a:ext cx="3828973" cy="477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1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7.40741E-7 L 0.94297 0.11759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148" y="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29CD19-767A-4010-AF53-20D646F25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id="{111AE3E8-3509-4C0F-BA9B-A3EA593A35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1" cy="685799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4700AF6-C7C7-4CE0-BD0F-4238ADF95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8134" y="2055813"/>
            <a:ext cx="3487214" cy="435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55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329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logoslogoped.ru</a:t>
            </a:r>
            <a:r>
              <a:rPr lang="ru-RU" sz="1400" dirty="0"/>
              <a:t> Быкова Т.А.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949" y="1619299"/>
            <a:ext cx="3569513" cy="4941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99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73737 0.09074 " pathEditMode="relative" rAng="0" ptsTypes="AA">
                                      <p:cBhvr>
                                        <p:cTn id="6" dur="3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62" y="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5" y="4725576"/>
            <a:ext cx="2990048" cy="15946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232">
            <a:off x="525656" y="3063996"/>
            <a:ext cx="3225265" cy="35110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377" y="501926"/>
            <a:ext cx="3682513" cy="57764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686512" y="1635229"/>
            <a:ext cx="3828620" cy="4773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709837" y="2476668"/>
            <a:ext cx="3095430" cy="427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329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logoslogoped.ru</a:t>
            </a:r>
            <a:r>
              <a:rPr lang="ru-RU" sz="1400" dirty="0"/>
              <a:t> Быкова Т.А.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429" b="97286" l="10000" r="90000">
                        <a14:foregroundMark x1="42111" y1="29000" x2="42111" y2="29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303" y="4017255"/>
            <a:ext cx="3022065" cy="2350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5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4.07407E-6 L -0.95808 0.0282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04" y="14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5" y="4725576"/>
            <a:ext cx="2990048" cy="15946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232">
            <a:off x="525656" y="3063996"/>
            <a:ext cx="3225265" cy="35110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6035" y="598092"/>
            <a:ext cx="3682513" cy="57764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658345" y="1729764"/>
            <a:ext cx="3828620" cy="4773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572655" y="2579335"/>
            <a:ext cx="3095430" cy="42786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27206" y="4327413"/>
            <a:ext cx="3023878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7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329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logoslogoped.ru</a:t>
            </a:r>
            <a:r>
              <a:rPr lang="ru-RU" sz="1400" dirty="0"/>
              <a:t> Быкова Т.А.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9418" y="3547431"/>
            <a:ext cx="1990133" cy="2082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58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48148E-6 L 0.45469 0.4159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34" y="2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65" y="4725576"/>
            <a:ext cx="2990048" cy="15946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232">
            <a:off x="525656" y="3063996"/>
            <a:ext cx="3225265" cy="35110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335" y="543777"/>
            <a:ext cx="3682513" cy="57764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4658345" y="1729764"/>
            <a:ext cx="3828620" cy="4773582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6572655" y="2579335"/>
            <a:ext cx="3095430" cy="42786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38362" y="4346292"/>
            <a:ext cx="3023878" cy="23532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72550" y="5149048"/>
            <a:ext cx="1482300" cy="155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973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23295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logoslogoped.ru</a:t>
            </a:r>
            <a:r>
              <a:rPr lang="ru-RU" sz="1400" dirty="0"/>
              <a:t> Быкова Т.А.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85968" y="3514380"/>
            <a:ext cx="2024172" cy="229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4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8405 0.006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18" y="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7"/>
          <a:stretch/>
        </p:blipFill>
        <p:spPr>
          <a:xfrm>
            <a:off x="643265" y="5327374"/>
            <a:ext cx="2990048" cy="9928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6232">
            <a:off x="684552" y="2978031"/>
            <a:ext cx="3225265" cy="351106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995" y="402523"/>
            <a:ext cx="9023350" cy="631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144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" fill="hold">
                                          <p:stCondLst>
                                            <p:cond delay="4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" fill="hold">
                                          <p:stCondLst>
                                            <p:cond delay="8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" fill="hold">
                                          <p:stCondLst>
                                            <p:cond delay="1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" fill="hold">
                                          <p:stCondLst>
                                            <p:cond delay="4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" fill="hold">
                                          <p:stCondLst>
                                            <p:cond delay="8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" fill="hold">
                                          <p:stCondLst>
                                            <p:cond delay="1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" fill="hold">
                                          <p:stCondLst>
                                            <p:cond delay="4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" fill="hold">
                                          <p:stCondLst>
                                            <p:cond delay="8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" fill="hold">
                                          <p:stCondLst>
                                            <p:cond delay="1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" fill="hold">
                                          <p:stCondLst>
                                            <p:cond delay="4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" fill="hold">
                                          <p:stCondLst>
                                            <p:cond delay="8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" fill="hold">
                                          <p:stCondLst>
                                            <p:cond delay="1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" fill="hold">
                                          <p:stCondLst>
                                            <p:cond delay="44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" fill="hold">
                                          <p:stCondLst>
                                            <p:cond delay="89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" fill="hold">
                                          <p:stCondLst>
                                            <p:cond delay="1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2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2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13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4299" y="593968"/>
            <a:ext cx="3682303" cy="577950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523175" y="2688405"/>
            <a:ext cx="3097036" cy="427976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3191523" y="4410384"/>
            <a:ext cx="3023878" cy="23532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77267" y="2555589"/>
            <a:ext cx="1481456" cy="15485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65175" y="2084418"/>
            <a:ext cx="3828620" cy="477358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8"/>
          <a:srcRect l="17700" t="10172" r="21985" b="13690"/>
          <a:stretch/>
        </p:blipFill>
        <p:spPr>
          <a:xfrm rot="1230884">
            <a:off x="4827276" y="373282"/>
            <a:ext cx="2776250" cy="356946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3306" y="4828286"/>
            <a:ext cx="1655902" cy="1870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32373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82124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399841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124</Words>
  <Application>Microsoft Office PowerPoint</Application>
  <PresentationFormat>Широкоэкранный</PresentationFormat>
  <Paragraphs>16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Тема Office</vt:lpstr>
      <vt:lpstr> Открытое занятие в младше-средней группе «Ромашки»   Подготовила: Девлетшаева Гульзана Мансуровна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lenovo</dc:creator>
  <cp:lastModifiedBy>Usein</cp:lastModifiedBy>
  <cp:revision>42</cp:revision>
  <dcterms:created xsi:type="dcterms:W3CDTF">2023-01-25T19:49:22Z</dcterms:created>
  <dcterms:modified xsi:type="dcterms:W3CDTF">2026-04-21T21:34:49Z</dcterms:modified>
</cp:coreProperties>
</file>