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7" r:id="rId7"/>
    <p:sldId id="265" r:id="rId8"/>
    <p:sldId id="268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6091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2114" y="1236726"/>
            <a:ext cx="528066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5695" y="1511241"/>
            <a:ext cx="11032490" cy="4685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47800" y="352171"/>
            <a:ext cx="9067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Муниципальное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общеобразовательное</a:t>
            </a:r>
            <a:r>
              <a:rPr sz="2400" spc="-10" dirty="0">
                <a:latin typeface="Times New Roman"/>
                <a:cs typeface="Times New Roman"/>
              </a:rPr>
              <a:t> бюджетное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учреждение </a:t>
            </a:r>
            <a:r>
              <a:rPr sz="2400" spc="-434">
                <a:latin typeface="Times New Roman"/>
                <a:cs typeface="Times New Roman"/>
              </a:rPr>
              <a:t> </a:t>
            </a:r>
            <a:r>
              <a:rPr lang="ru-RU" sz="2400" spc="-5" dirty="0">
                <a:latin typeface="Times New Roman"/>
                <a:cs typeface="Times New Roman"/>
              </a:rPr>
              <a:t>«</a:t>
            </a:r>
            <a:r>
              <a:rPr lang="ru-RU" sz="2400" spc="-5" dirty="0" err="1">
                <a:latin typeface="Times New Roman"/>
                <a:cs typeface="Times New Roman"/>
              </a:rPr>
              <a:t>Холмовская</a:t>
            </a:r>
            <a:r>
              <a:rPr lang="ru-RU" sz="2400" spc="-5" dirty="0">
                <a:latin typeface="Times New Roman"/>
                <a:cs typeface="Times New Roman"/>
              </a:rPr>
              <a:t> средняя общеобразовательная школа»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5526" y="1835911"/>
            <a:ext cx="5955665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«Школьное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инициативное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бюджетирование»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Проект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lang="ru-RU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Штаб</a:t>
            </a:r>
            <a:r>
              <a:rPr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юнармейца»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0800" y="3895166"/>
            <a:ext cx="5083429" cy="26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1520" marR="724535" indent="193040" algn="just">
              <a:lnSpc>
                <a:spcPct val="100000"/>
              </a:lnSpc>
              <a:spcBef>
                <a:spcPts val="100"/>
              </a:spcBef>
            </a:pP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Авторы </a:t>
            </a:r>
            <a:r>
              <a:rPr sz="2400" spc="-5">
                <a:solidFill>
                  <a:srgbClr val="FFFFFF"/>
                </a:solidFill>
                <a:latin typeface="Calibri"/>
                <a:cs typeface="Calibri"/>
              </a:rPr>
              <a:t>проекта </a:t>
            </a:r>
            <a:r>
              <a:rPr lang="ru-RU" sz="2400" spc="-15" dirty="0">
                <a:solidFill>
                  <a:srgbClr val="FFFFFF"/>
                </a:solidFill>
                <a:latin typeface="Calibri"/>
                <a:cs typeface="Calibri"/>
              </a:rPr>
              <a:t>Колесникова Анастасия</a:t>
            </a:r>
          </a:p>
          <a:p>
            <a:pPr marL="731520" marR="724535" indent="193040" algn="just">
              <a:lnSpc>
                <a:spcPct val="100000"/>
              </a:lnSpc>
              <a:spcBef>
                <a:spcPts val="100"/>
              </a:spcBef>
            </a:pPr>
            <a:r>
              <a:rPr lang="ru-RU" sz="2400" spc="-15" dirty="0" err="1">
                <a:solidFill>
                  <a:srgbClr val="FFFFFF"/>
                </a:solidFill>
                <a:latin typeface="Calibri"/>
                <a:cs typeface="Calibri"/>
              </a:rPr>
              <a:t>Бешхадем</a:t>
            </a:r>
            <a:r>
              <a:rPr lang="ru-RU" sz="2400" spc="-15" dirty="0">
                <a:solidFill>
                  <a:srgbClr val="FFFFFF"/>
                </a:solidFill>
                <a:latin typeface="Calibri"/>
                <a:cs typeface="Calibri"/>
              </a:rPr>
              <a:t> Эдуард</a:t>
            </a:r>
          </a:p>
          <a:p>
            <a:pPr marL="731520" marR="724535" indent="193040" algn="just">
              <a:lnSpc>
                <a:spcPct val="100000"/>
              </a:lnSpc>
              <a:spcBef>
                <a:spcPts val="100"/>
              </a:spcBef>
            </a:pPr>
            <a:r>
              <a:rPr lang="ru-RU" sz="2400" spc="-15" dirty="0" err="1">
                <a:solidFill>
                  <a:srgbClr val="FFFFFF"/>
                </a:solidFill>
                <a:latin typeface="Calibri"/>
                <a:cs typeface="Calibri"/>
              </a:rPr>
              <a:t>Бешхадем</a:t>
            </a:r>
            <a:r>
              <a:rPr lang="ru-RU" sz="2400" spc="-15" dirty="0">
                <a:solidFill>
                  <a:srgbClr val="FFFFFF"/>
                </a:solidFill>
                <a:latin typeface="Calibri"/>
                <a:cs typeface="Calibri"/>
              </a:rPr>
              <a:t> Илья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20">
                <a:solidFill>
                  <a:srgbClr val="FFFFFF"/>
                </a:solidFill>
                <a:latin typeface="Calibri"/>
                <a:cs typeface="Calibri"/>
              </a:rPr>
              <a:t>Руководитель </a:t>
            </a:r>
            <a:r>
              <a:rPr sz="2400" spc="-5">
                <a:solidFill>
                  <a:srgbClr val="FFFFFF"/>
                </a:solidFill>
                <a:latin typeface="Calibri"/>
                <a:cs typeface="Calibri"/>
              </a:rPr>
              <a:t>проекта: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spc="-15" dirty="0">
                <a:solidFill>
                  <a:srgbClr val="FFFFFF"/>
                </a:solidFill>
                <a:latin typeface="Calibri"/>
                <a:cs typeface="Calibri"/>
              </a:rPr>
              <a:t>Кочетков Александр Александрович</a:t>
            </a:r>
          </a:p>
          <a:p>
            <a:pPr algn="ctr"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095" y="389889"/>
            <a:ext cx="2470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Times New Roman"/>
                <a:cs typeface="Times New Roman"/>
              </a:rPr>
              <a:t>Цель</a:t>
            </a:r>
            <a:r>
              <a:rPr sz="3200" b="0" spc="-70" dirty="0">
                <a:latin typeface="Times New Roman"/>
                <a:cs typeface="Times New Roman"/>
              </a:rPr>
              <a:t> </a:t>
            </a:r>
            <a:r>
              <a:rPr sz="3200" b="0" spc="5" dirty="0">
                <a:latin typeface="Times New Roman"/>
                <a:cs typeface="Times New Roman"/>
              </a:rPr>
              <a:t>проекта: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4095" y="2337638"/>
            <a:ext cx="9117330" cy="3705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Создать штаб Юнармейцев, для развития юнармейского движения в целях популяризации военно-патриотического движения и формирования патриотического сознания у подростков и молодежи.</a:t>
            </a:r>
            <a:endParaRPr sz="4000" spc="-15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150" y="295147"/>
            <a:ext cx="3128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Times New Roman"/>
                <a:cs typeface="Times New Roman"/>
              </a:rPr>
              <a:t>Задачи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проекта: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0150" y="2347511"/>
            <a:ext cx="10652760" cy="26579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610">
              <a:lnSpc>
                <a:spcPct val="125600"/>
              </a:lnSpc>
              <a:spcBef>
                <a:spcPts val="1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Утвердить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проект </a:t>
            </a:r>
            <a:r>
              <a:rPr sz="360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lang="ru-RU"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оформлению штаба </a:t>
            </a:r>
            <a:r>
              <a:rPr sz="3600">
                <a:solidFill>
                  <a:srgbClr val="FFFFFF"/>
                </a:solidFill>
                <a:latin typeface="Times New Roman"/>
                <a:cs typeface="Times New Roman"/>
              </a:rPr>
              <a:t>для </a:t>
            </a:r>
            <a:r>
              <a:rPr sz="3600" spc="-8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юнармейцев.</a:t>
            </a:r>
            <a:endParaRPr sz="3600">
              <a:latin typeface="Times New Roman"/>
              <a:cs typeface="Times New Roman"/>
            </a:endParaRPr>
          </a:p>
          <a:p>
            <a:pPr marL="12700" marR="204978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697865" algn="l"/>
                <a:tab pos="698500" algn="l"/>
              </a:tabLst>
            </a:pPr>
            <a:r>
              <a:rPr sz="3600">
                <a:solidFill>
                  <a:srgbClr val="FFFFFF"/>
                </a:solidFill>
                <a:latin typeface="Times New Roman"/>
                <a:cs typeface="Times New Roman"/>
              </a:rPr>
              <a:t>Практически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реализовать </a:t>
            </a:r>
            <a:r>
              <a:rPr sz="3600">
                <a:solidFill>
                  <a:srgbClr val="FFFFFF"/>
                </a:solidFill>
                <a:latin typeface="Times New Roman"/>
                <a:cs typeface="Times New Roman"/>
              </a:rPr>
              <a:t>строительство </a:t>
            </a:r>
            <a:r>
              <a:rPr sz="3600" spc="-8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Times New Roman"/>
                <a:cs typeface="Times New Roman"/>
              </a:rPr>
              <a:t>штаба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0182" y="637158"/>
            <a:ext cx="6350000" cy="10140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Calibri"/>
                <a:cs typeface="Calibri"/>
              </a:rPr>
              <a:t>Паспорт</a:t>
            </a:r>
            <a:r>
              <a:rPr sz="3200" b="0" spc="-3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проекта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0" spc="-5">
                <a:latin typeface="Times New Roman"/>
                <a:cs typeface="Times New Roman"/>
              </a:rPr>
              <a:t>«</a:t>
            </a:r>
            <a:r>
              <a:rPr lang="ru-RU" sz="3200" b="0" spc="-5" dirty="0">
                <a:latin typeface="Times New Roman"/>
                <a:cs typeface="Times New Roman"/>
              </a:rPr>
              <a:t>Штаб </a:t>
            </a:r>
            <a:r>
              <a:rPr sz="3200" b="0" spc="-5">
                <a:latin typeface="Times New Roman"/>
                <a:cs typeface="Times New Roman"/>
              </a:rPr>
              <a:t>юнарм</a:t>
            </a:r>
            <a:r>
              <a:rPr lang="ru-RU" sz="3200" b="0" spc="-5" dirty="0" err="1">
                <a:latin typeface="Times New Roman"/>
                <a:cs typeface="Times New Roman"/>
              </a:rPr>
              <a:t>ии</a:t>
            </a:r>
            <a:r>
              <a:rPr sz="3200" b="0" spc="-5">
                <a:latin typeface="Times New Roman"/>
                <a:cs typeface="Times New Roman"/>
              </a:rPr>
              <a:t>»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10" y="1624964"/>
            <a:ext cx="11260455" cy="45685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Times New Roman"/>
                <a:cs typeface="Times New Roman"/>
              </a:rPr>
              <a:t>Краткая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аннотация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проекта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lang="ru-RU" sz="2400" b="1" spc="-20" dirty="0">
                <a:latin typeface="Times New Roman"/>
                <a:cs typeface="Times New Roman"/>
              </a:rPr>
              <a:t>МБОУ «</a:t>
            </a:r>
            <a:r>
              <a:rPr lang="ru-RU" sz="2400" b="1" spc="-20" dirty="0" err="1">
                <a:latin typeface="Times New Roman"/>
                <a:cs typeface="Times New Roman"/>
              </a:rPr>
              <a:t>Холмовская</a:t>
            </a:r>
            <a:r>
              <a:rPr lang="ru-RU" sz="2400" b="1" spc="-20" dirty="0">
                <a:latin typeface="Times New Roman"/>
                <a:cs typeface="Times New Roman"/>
              </a:rPr>
              <a:t> СОШ»</a:t>
            </a:r>
            <a:r>
              <a:rPr sz="2400" b="1" spc="385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активизирует</a:t>
            </a:r>
            <a:r>
              <a:rPr sz="2400" b="1" spc="39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работу</a:t>
            </a:r>
            <a:r>
              <a:rPr sz="2400" b="1" spc="385" dirty="0">
                <a:latin typeface="Times New Roman"/>
                <a:cs typeface="Times New Roman"/>
              </a:rPr>
              <a:t> </a:t>
            </a:r>
            <a:r>
              <a:rPr sz="2400" b="1">
                <a:latin typeface="Times New Roman"/>
                <a:cs typeface="Times New Roman"/>
              </a:rPr>
              <a:t>в</a:t>
            </a:r>
            <a:r>
              <a:rPr sz="2400" b="1" spc="395">
                <a:latin typeface="Times New Roman"/>
                <a:cs typeface="Times New Roman"/>
              </a:rPr>
              <a:t> </a:t>
            </a:r>
            <a:r>
              <a:rPr sz="2400" b="1" spc="-5">
                <a:latin typeface="Times New Roman"/>
                <a:cs typeface="Times New Roman"/>
              </a:rPr>
              <a:t>военно-</a:t>
            </a:r>
            <a:r>
              <a:rPr sz="2400" b="1" spc="-15">
                <a:latin typeface="Times New Roman"/>
                <a:cs typeface="Times New Roman"/>
              </a:rPr>
              <a:t>патриотическом</a:t>
            </a:r>
            <a:r>
              <a:rPr sz="2400" b="1" spc="122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направлении</a:t>
            </a:r>
            <a:r>
              <a:rPr sz="2400" b="1" spc="1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11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  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качестве</a:t>
            </a:r>
            <a:r>
              <a:rPr sz="2400" b="1" spc="12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социально  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5">
                <a:latin typeface="Times New Roman"/>
                <a:cs typeface="Times New Roman"/>
              </a:rPr>
              <a:t>значимого</a:t>
            </a:r>
            <a:r>
              <a:rPr sz="2400" b="1" spc="1215">
                <a:latin typeface="Times New Roman"/>
                <a:cs typeface="Times New Roman"/>
              </a:rPr>
              <a:t> </a:t>
            </a:r>
            <a:r>
              <a:rPr sz="2400" b="1">
                <a:latin typeface="Times New Roman"/>
                <a:cs typeface="Times New Roman"/>
              </a:rPr>
              <a:t>проекта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sz="2400" b="1" spc="-10">
                <a:latin typeface="Times New Roman"/>
                <a:cs typeface="Times New Roman"/>
              </a:rPr>
              <a:t>предлагает</a:t>
            </a:r>
            <a:r>
              <a:rPr sz="2400" b="1" spc="-5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>
                <a:latin typeface="Times New Roman"/>
                <a:cs typeface="Times New Roman"/>
              </a:rPr>
              <a:t>по</a:t>
            </a:r>
            <a:r>
              <a:rPr sz="2400" b="1" spc="5">
                <a:latin typeface="Times New Roman"/>
                <a:cs typeface="Times New Roman"/>
              </a:rPr>
              <a:t> </a:t>
            </a:r>
            <a:r>
              <a:rPr lang="ru-RU" sz="2400" b="1" spc="5" dirty="0">
                <a:latin typeface="Times New Roman"/>
                <a:cs typeface="Times New Roman"/>
              </a:rPr>
              <a:t>оформлению штаба юнармейца</a:t>
            </a:r>
            <a:r>
              <a:rPr sz="2400" b="1">
                <a:latin typeface="Times New Roman"/>
                <a:cs typeface="Times New Roman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В рамках реализации проекта планируется создать комнату Юнармейца на базе МБОУ «</a:t>
            </a:r>
            <a:r>
              <a:rPr lang="ru-RU" sz="2400" dirty="0" err="1">
                <a:latin typeface="Times New Roman"/>
                <a:cs typeface="Times New Roman"/>
              </a:rPr>
              <a:t>Холмовская</a:t>
            </a:r>
            <a:r>
              <a:rPr lang="ru-RU" sz="2400" dirty="0">
                <a:latin typeface="Times New Roman"/>
                <a:cs typeface="Times New Roman"/>
              </a:rPr>
              <a:t> СОШ», с целью формирования духовно-нравственных качеств подрастающего поколения, воспитанию патриотизма и гражданственности, учащимся </a:t>
            </a:r>
            <a:r>
              <a:rPr lang="ru-RU" sz="2400" dirty="0" err="1">
                <a:latin typeface="Times New Roman"/>
                <a:cs typeface="Times New Roman"/>
              </a:rPr>
              <a:t>предоставится</a:t>
            </a:r>
            <a:r>
              <a:rPr lang="ru-RU" sz="2400" dirty="0">
                <a:latin typeface="Times New Roman"/>
                <a:cs typeface="Times New Roman"/>
              </a:rPr>
              <a:t> возможность детально познакомиться и приобщиться к деятельности ВДПОД "</a:t>
            </a:r>
            <a:r>
              <a:rPr lang="ru-RU" sz="2400" dirty="0" err="1">
                <a:latin typeface="Times New Roman"/>
                <a:cs typeface="Times New Roman"/>
              </a:rPr>
              <a:t>Юнармия</a:t>
            </a:r>
            <a:r>
              <a:rPr lang="ru-RU" sz="2400" dirty="0">
                <a:latin typeface="Times New Roman"/>
                <a:cs typeface="Times New Roman"/>
              </a:rPr>
              <a:t>", примерить на себя форму юнармейца и почувствовать себя юным патриотом-защитником, увидеть достижения членов юнармейского отряда и загореться желанием стать членом ВПОД «</a:t>
            </a:r>
            <a:r>
              <a:rPr lang="ru-RU" sz="2400" dirty="0" err="1">
                <a:latin typeface="Times New Roman"/>
                <a:cs typeface="Times New Roman"/>
              </a:rPr>
              <a:t>Юнармия</a:t>
            </a:r>
            <a:r>
              <a:rPr lang="ru-RU" sz="2400" dirty="0">
                <a:latin typeface="Times New Roman"/>
                <a:cs typeface="Times New Roman"/>
              </a:rPr>
              <a:t>»</a:t>
            </a: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lang="ru-RU" sz="2400" dirty="0">
                <a:latin typeface="Times New Roman"/>
                <a:cs typeface="Times New Roman"/>
              </a:rPr>
              <a:t>Ответственное лицо по проекту: Иванова П.А., Кочетков А.А, Колесникова Н.А.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2976" y="355091"/>
            <a:ext cx="2737104" cy="15392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129" y="358022"/>
            <a:ext cx="7252334" cy="93789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330"/>
              </a:spcBef>
            </a:pPr>
            <a:r>
              <a:rPr sz="2800" spc="-15" dirty="0">
                <a:latin typeface="Times New Roman"/>
                <a:cs typeface="Times New Roman"/>
              </a:rPr>
              <a:t>Состояние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объекта </a:t>
            </a:r>
            <a:r>
              <a:rPr sz="2800" spc="-5" dirty="0">
                <a:latin typeface="Times New Roman"/>
                <a:cs typeface="Times New Roman"/>
              </a:rPr>
              <a:t>до реализации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проекта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800" spc="-15" dirty="0">
                <a:latin typeface="Times New Roman"/>
                <a:cs typeface="Times New Roman"/>
              </a:rPr>
              <a:t>«Школьное инициативное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бюджетирование»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838883" cy="36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365375"/>
            <a:ext cx="337846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7902" y="1219200"/>
            <a:ext cx="473409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1583" y="536448"/>
            <a:ext cx="2746375" cy="64120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3200" b="0" spc="10">
                <a:latin typeface="Times New Roman"/>
                <a:cs typeface="Times New Roman"/>
              </a:rPr>
              <a:t>Смета</a:t>
            </a:r>
            <a:r>
              <a:rPr sz="3200" b="0" spc="-70">
                <a:latin typeface="Times New Roman"/>
                <a:cs typeface="Times New Roman"/>
              </a:rPr>
              <a:t> </a:t>
            </a:r>
            <a:r>
              <a:rPr sz="3200" b="0" spc="-30">
                <a:latin typeface="Times New Roman"/>
                <a:cs typeface="Times New Roman"/>
              </a:rPr>
              <a:t>расходов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280" y="0"/>
            <a:ext cx="2712720" cy="1525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324600"/>
            <a:ext cx="658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Смета расходов с фото выбранных товаров приложена к проекту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4B1C39-F3D8-435E-9726-9C9DA3ED5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176909"/>
            <a:ext cx="12248683" cy="52238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114" y="499998"/>
            <a:ext cx="4811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"/>
                <a:cs typeface="Calibri"/>
              </a:rPr>
              <a:t>Ожидаемые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результаты: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114" y="2059305"/>
            <a:ext cx="10214610" cy="38516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Font typeface="Microsoft YaHei UI"/>
              <a:buAutoNum type="arabicPeriod"/>
              <a:tabLst>
                <a:tab pos="355600" algn="l"/>
              </a:tabLst>
            </a:pPr>
            <a:r>
              <a:rPr lang="ru-RU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Создание штаба «</a:t>
            </a:r>
            <a:r>
              <a:rPr lang="ru-RU" sz="24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Юнармии</a:t>
            </a:r>
            <a:r>
              <a:rPr lang="ru-RU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r>
              <a:rPr sz="2400" spc="-5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2700" marR="128905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317500" algn="l"/>
              </a:tabLst>
            </a:pPr>
            <a:r>
              <a:rPr lang="ru-RU"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Создание места для хранения необходимой атрибутики;</a:t>
            </a:r>
          </a:p>
          <a:p>
            <a:pPr marL="12700" marR="128905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317500" algn="l"/>
              </a:tabLst>
            </a:pPr>
            <a:r>
              <a:rPr lang="ru-RU"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О</a:t>
            </a:r>
            <a:r>
              <a:rPr lang="ru-RU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снащение данной комнаты такой информацией, которая могла бы заинтересовать и способствовать развитию понимания деятельности юнармейского движения, в этой комнате будут размещены интересные, познавательные материалы, обеспечивающие выполнение всех требований единого воспитательного стандарта;</a:t>
            </a:r>
          </a:p>
          <a:p>
            <a:pPr marL="12700" marR="128905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317500" algn="l"/>
              </a:tabLst>
            </a:pPr>
            <a:r>
              <a:rPr lang="ru-RU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Создание места для собраний актива штаба; </a:t>
            </a:r>
          </a:p>
          <a:p>
            <a:pPr marL="12700" marR="128905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317500" algn="l"/>
              </a:tabLst>
            </a:pPr>
            <a:r>
              <a:rPr lang="ru-RU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Привлечение волонтеров к решению совместных задач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7825" y="3503167"/>
            <a:ext cx="8945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FFFFFF"/>
                </a:solidFill>
                <a:latin typeface="Arial Black"/>
                <a:cs typeface="Arial Black"/>
              </a:rPr>
              <a:t>СПАСИБО</a:t>
            </a:r>
            <a:r>
              <a:rPr sz="4800" b="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800" b="0" spc="-5" dirty="0">
                <a:solidFill>
                  <a:srgbClr val="FFFFFF"/>
                </a:solidFill>
                <a:latin typeface="Arial Black"/>
                <a:cs typeface="Arial Black"/>
              </a:rPr>
              <a:t>ЗА</a:t>
            </a:r>
            <a:r>
              <a:rPr sz="4800" b="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800" b="0" spc="-5" dirty="0">
                <a:solidFill>
                  <a:srgbClr val="FFFFFF"/>
                </a:solidFill>
                <a:latin typeface="Arial Black"/>
                <a:cs typeface="Arial Black"/>
              </a:rPr>
              <a:t>ВНИМАНИЕ!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288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Microsoft YaHei UI</vt:lpstr>
      <vt:lpstr>Arial Black</vt:lpstr>
      <vt:lpstr>Calibri</vt:lpstr>
      <vt:lpstr>Times New Roman</vt:lpstr>
      <vt:lpstr>Office Theme</vt:lpstr>
      <vt:lpstr>Презентация PowerPoint</vt:lpstr>
      <vt:lpstr>Цель проекта:</vt:lpstr>
      <vt:lpstr>Презентация PowerPoint</vt:lpstr>
      <vt:lpstr>Паспорт проекта «Штаб юнармии»</vt:lpstr>
      <vt:lpstr>Состояние объекта до реализации проекта «Школьное инициативное бюджетирование»</vt:lpstr>
      <vt:lpstr>Смета расходов</vt:lpstr>
      <vt:lpstr>Ожидаемые результаты: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Фируза Бекбулатова</dc:creator>
  <cp:lastModifiedBy>Admin</cp:lastModifiedBy>
  <cp:revision>6</cp:revision>
  <dcterms:created xsi:type="dcterms:W3CDTF">2023-04-12T17:30:01Z</dcterms:created>
  <dcterms:modified xsi:type="dcterms:W3CDTF">2023-05-23T07:47:16Z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2023-04-12T00:00:00Z</vt:filetime>
  </property>
</Properties>
</file>