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4" r:id="rId1"/>
  </p:sldMasterIdLst>
  <p:sldIdLst>
    <p:sldId id="256" r:id="rId2"/>
    <p:sldId id="289" r:id="rId3"/>
    <p:sldId id="299" r:id="rId4"/>
    <p:sldId id="300" r:id="rId5"/>
    <p:sldId id="290" r:id="rId6"/>
    <p:sldId id="291" r:id="rId7"/>
    <p:sldId id="292" r:id="rId8"/>
    <p:sldId id="293" r:id="rId9"/>
    <p:sldId id="294" r:id="rId10"/>
    <p:sldId id="257" r:id="rId11"/>
    <p:sldId id="302" r:id="rId12"/>
    <p:sldId id="301" r:id="rId13"/>
    <p:sldId id="303" r:id="rId14"/>
    <p:sldId id="295" r:id="rId15"/>
    <p:sldId id="28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2" autoAdjust="0"/>
    <p:restoredTop sz="94660"/>
  </p:normalViewPr>
  <p:slideViewPr>
    <p:cSldViewPr>
      <p:cViewPr varScale="1">
        <p:scale>
          <a:sx n="79" d="100"/>
          <a:sy n="79" d="100"/>
        </p:scale>
        <p:origin x="82" y="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5517232"/>
            <a:ext cx="6400800" cy="672480"/>
          </a:xfrm>
        </p:spPr>
        <p:txBody>
          <a:bodyPr/>
          <a:lstStyle/>
          <a:p>
            <a:pPr algn="r"/>
            <a:r>
              <a:rPr lang="ru-RU" dirty="0" smtClean="0"/>
              <a:t>Воспитатель :Кузнецова Виктория Васильевна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344816" cy="19678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Конструирование и работа по схеме с использованием методического пособия «Дары 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Фребеля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08920"/>
            <a:ext cx="3767933" cy="263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6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Конструирование по образцу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7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12776"/>
            <a:ext cx="7056784" cy="4572000"/>
          </a:xfrm>
        </p:spPr>
      </p:pic>
    </p:spTree>
    <p:extLst>
      <p:ext uri="{BB962C8B-B14F-4D97-AF65-F5344CB8AC3E}">
        <p14:creationId xmlns:p14="http://schemas.microsoft.com/office/powerpoint/2010/main" val="93156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84784"/>
            <a:ext cx="6103947" cy="4572000"/>
          </a:xfrm>
        </p:spPr>
      </p:pic>
    </p:spTree>
    <p:extLst>
      <p:ext uri="{BB962C8B-B14F-4D97-AF65-F5344CB8AC3E}">
        <p14:creationId xmlns:p14="http://schemas.microsoft.com/office/powerpoint/2010/main" val="352758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«Замок»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780928"/>
            <a:ext cx="3519424" cy="338437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60848"/>
            <a:ext cx="3649588" cy="364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45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32856"/>
            <a:ext cx="3175000" cy="34036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962424"/>
            <a:ext cx="3340879" cy="257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16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sz="3000" dirty="0" smtClean="0"/>
              <a:t>В процессе конструирования мы наблюдаем действия </a:t>
            </a:r>
            <a:r>
              <a:rPr lang="ru-RU" sz="3000" dirty="0"/>
              <a:t>по указаниям взрослого, которые сопровождаются непосредственным показом. Ребёнок при этом действует вслед за взрослым, копирует каждое его действие. И выбор нужных элементов, и последовательность построения, и пространственное расположение – все дается уже в готовом виде в действиях педагога. </a:t>
            </a:r>
          </a:p>
        </p:txBody>
      </p:sp>
    </p:spTree>
    <p:extLst>
      <p:ext uri="{BB962C8B-B14F-4D97-AF65-F5344CB8AC3E}">
        <p14:creationId xmlns:p14="http://schemas.microsoft.com/office/powerpoint/2010/main" val="158145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534400" cy="172819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Спасибо за внимание!</a:t>
            </a:r>
            <a:endParaRPr lang="ru-RU" sz="6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8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200" dirty="0" smtClean="0"/>
              <a:t>Элементарные </a:t>
            </a:r>
            <a:r>
              <a:rPr lang="ru-RU" sz="3200" dirty="0"/>
              <a:t>конструктивные игры можно начинать проводить с детьми с 9 месяцев (ставим кубик на кубик</a:t>
            </a:r>
            <a:r>
              <a:rPr lang="ru-RU" sz="3200" dirty="0" smtClean="0"/>
              <a:t>).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0487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92500"/>
          </a:bodyPr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dirty="0"/>
              <a:t>Конструирование — важнейший вид деятельности детей дошкольного возраста, связанный с моделированием как реально существующих, так и придуманных детьми объектов. В процессе конструирования ребенок овладевает навыками моделирования пространства, знакомится с отношениями, существующими между находящимися в нем предметами, учится преобразовывать предметные отношения различными способами — </a:t>
            </a:r>
            <a:r>
              <a:rPr lang="ru-RU" dirty="0" err="1"/>
              <a:t>надстраиванием</a:t>
            </a:r>
            <a:r>
              <a:rPr lang="ru-RU" dirty="0"/>
              <a:t>, пристраиванием, комбинированием, конструированием по заданию взрослого, по собственному замыслу.</a:t>
            </a:r>
          </a:p>
        </p:txBody>
      </p:sp>
    </p:spTree>
    <p:extLst>
      <p:ext uri="{BB962C8B-B14F-4D97-AF65-F5344CB8AC3E}">
        <p14:creationId xmlns:p14="http://schemas.microsoft.com/office/powerpoint/2010/main" val="175001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450000" algn="just">
              <a:spcBef>
                <a:spcPts val="0"/>
              </a:spcBef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 algn="just"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процессе создания построек дети учитывают особенности деталей строительного материала (высокий – низкий, длинный – широкий, большой – маленький 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.), познают пространственные отношения предметов.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Задачи: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образовательная </a:t>
            </a:r>
            <a:r>
              <a:rPr lang="ru-RU" dirty="0"/>
              <a:t>(осваиваются новые слова и понятия, такие как названия конструируемых и моделируемых объектов, геометрических фигур, названия материалов и т. д.); </a:t>
            </a:r>
          </a:p>
          <a:p>
            <a:r>
              <a:rPr lang="ru-RU" dirty="0" smtClean="0"/>
              <a:t>развивающая </a:t>
            </a:r>
            <a:r>
              <a:rPr lang="ru-RU" dirty="0"/>
              <a:t>(развивается мелкая моторика, внимание и концентрация, логическое и пространственное мышление, аналитические и творческие способности); </a:t>
            </a:r>
          </a:p>
          <a:p>
            <a:r>
              <a:rPr lang="ru-RU" dirty="0" smtClean="0"/>
              <a:t>воспитательная </a:t>
            </a:r>
            <a:r>
              <a:rPr lang="ru-RU" dirty="0"/>
              <a:t>(воспитывается навык доведения дела до конца, интерес к коллективному и индивидуальному творчеству, любознательность и аккуратность, трудовые индивидуальные и коллективные навыки).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0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932171"/>
            <a:ext cx="1512168" cy="12360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723" y="4268557"/>
            <a:ext cx="2518429" cy="19560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813" y="1643806"/>
            <a:ext cx="2232248" cy="19815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949305"/>
            <a:ext cx="1537040" cy="13150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642623"/>
            <a:ext cx="3960440" cy="306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6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200" dirty="0" smtClean="0"/>
              <a:t>Основная </a:t>
            </a:r>
            <a:r>
              <a:rPr lang="ru-RU" sz="3200" dirty="0"/>
              <a:t>цель конструирования – это получение результата, мы рассмотрим этот вид деятельности как продуктивный. Под детским конструированием подразумевается использование разных конструкций и моделей из строительного материала.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1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Виды конструирования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503920" cy="4572000"/>
          </a:xfrm>
        </p:spPr>
        <p:txBody>
          <a:bodyPr>
            <a:noAutofit/>
          </a:bodyPr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dirty="0"/>
              <a:t>1. Конструирование по заданной теме.</a:t>
            </a:r>
          </a:p>
          <a:p>
            <a:pPr marL="0" indent="450000" algn="just">
              <a:spcBef>
                <a:spcPts val="0"/>
              </a:spcBef>
              <a:buNone/>
            </a:pPr>
            <a:r>
              <a:rPr lang="ru-RU" dirty="0"/>
              <a:t>2. Конструирование по заданной схеме.</a:t>
            </a:r>
          </a:p>
          <a:p>
            <a:pPr marL="0" lvl="0" indent="450000" algn="just">
              <a:spcBef>
                <a:spcPts val="0"/>
              </a:spcBef>
              <a:buNone/>
            </a:pPr>
            <a:r>
              <a:rPr lang="ru-RU" dirty="0" smtClean="0"/>
              <a:t>3. Конструирование </a:t>
            </a:r>
            <a:r>
              <a:rPr lang="ru-RU" dirty="0"/>
              <a:t>по собственному замыслу, как сложный вид конструирования. </a:t>
            </a:r>
          </a:p>
          <a:p>
            <a:pPr marL="0" lvl="0" indent="450000" algn="just">
              <a:spcBef>
                <a:spcPts val="0"/>
              </a:spcBef>
              <a:buNone/>
            </a:pPr>
            <a:r>
              <a:rPr lang="ru-RU" dirty="0" smtClean="0"/>
              <a:t>4. Конструирование </a:t>
            </a:r>
            <a:r>
              <a:rPr lang="ru-RU" dirty="0"/>
              <a:t>по </a:t>
            </a:r>
            <a:r>
              <a:rPr lang="ru-RU" dirty="0" smtClean="0"/>
              <a:t>условиям. Содержит </a:t>
            </a:r>
            <a:r>
              <a:rPr lang="ru-RU" dirty="0"/>
              <a:t>большие развивающие возможности. Проводится после того, как дети научатся строить тот или иной предмет.</a:t>
            </a:r>
          </a:p>
          <a:p>
            <a:pPr marL="0" indent="450000" algn="just">
              <a:spcBef>
                <a:spcPts val="0"/>
              </a:spcBef>
              <a:buNone/>
            </a:pPr>
            <a:r>
              <a:rPr lang="ru-RU" dirty="0" smtClean="0"/>
              <a:t>5. «Стройка </a:t>
            </a:r>
            <a:r>
              <a:rPr lang="ru-RU" dirty="0"/>
              <a:t>по моделям» где ребенок сначала анализирует модель: выделяет составные части, подбирает те формы, которые нужны для воссоздания модели. </a:t>
            </a:r>
          </a:p>
        </p:txBody>
      </p:sp>
    </p:spTree>
    <p:extLst>
      <p:ext uri="{BB962C8B-B14F-4D97-AF65-F5344CB8AC3E}">
        <p14:creationId xmlns:p14="http://schemas.microsoft.com/office/powerpoint/2010/main" val="136385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680520"/>
          </a:xfrm>
        </p:spPr>
        <p:txBody>
          <a:bodyPr>
            <a:normAutofit lnSpcReduction="10000"/>
          </a:bodyPr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sz="2800" dirty="0" smtClean="0"/>
              <a:t>В процессе конструирования у </a:t>
            </a:r>
            <a:r>
              <a:rPr lang="ru-RU" sz="2800" dirty="0"/>
              <a:t>детей формируются различные умения, они овладевают общими способами действий, усваивают последовательность операций, познают конструктивные возможности строительного материала. В процессе конструирования ребенку показывают образцы построек, сделанных из деталей, и учат способам их воспроизведения. Детям передают готовые знания, показывают алгоритм действий, которому они должны подражать.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71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463</TotalTime>
  <Words>430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Georgia</vt:lpstr>
      <vt:lpstr>Times New Roman</vt:lpstr>
      <vt:lpstr>Wingdings</vt:lpstr>
      <vt:lpstr>Wingdings 2</vt:lpstr>
      <vt:lpstr>Официальная</vt:lpstr>
      <vt:lpstr>«Конструирование и работа по схеме с использованием методического пособия «Дары Фребеля»</vt:lpstr>
      <vt:lpstr>Презентация PowerPoint</vt:lpstr>
      <vt:lpstr>Презентация PowerPoint</vt:lpstr>
      <vt:lpstr>Презентация PowerPoint</vt:lpstr>
      <vt:lpstr>Задачи:</vt:lpstr>
      <vt:lpstr>Презентация PowerPoint</vt:lpstr>
      <vt:lpstr>Презентация PowerPoint</vt:lpstr>
      <vt:lpstr>Виды конструирования</vt:lpstr>
      <vt:lpstr>Презентация PowerPoint</vt:lpstr>
      <vt:lpstr>Конструирование по образцу </vt:lpstr>
      <vt:lpstr>Презентация PowerPoint</vt:lpstr>
      <vt:lpstr>«Замок»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sk0407@bk.ru</cp:lastModifiedBy>
  <cp:revision>25</cp:revision>
  <dcterms:created xsi:type="dcterms:W3CDTF">2020-03-02T07:24:04Z</dcterms:created>
  <dcterms:modified xsi:type="dcterms:W3CDTF">2024-06-16T18:13:10Z</dcterms:modified>
</cp:coreProperties>
</file>