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277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60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7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02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91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3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803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058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230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16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1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A400A-31F0-4A8D-80C0-FA802EB89CF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4A1FA-5CEC-43EB-8EB3-779EDEB28C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23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1438" y="1122363"/>
            <a:ext cx="4296792" cy="316555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Диагностика функциональной грамотности для проектирования индивидуальной траектории одаренного ребенка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6649" y="4818279"/>
            <a:ext cx="3394229" cy="165576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  <a:t>выступление на педсовете</a:t>
            </a:r>
            <a:endParaRPr lang="ru-RU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508" y="666824"/>
            <a:ext cx="5686277" cy="56862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210680">
            <a:off x="6376086" y="1362766"/>
            <a:ext cx="203517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</a:rPr>
              <a:t>Функциональная грамотность</a:t>
            </a:r>
            <a:endParaRPr lang="ru-RU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95425" y="1784412"/>
            <a:ext cx="212176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Индивидуальная образовательная траектория</a:t>
            </a:r>
            <a:endParaRPr lang="ru-RU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421492">
            <a:off x="8999564" y="4010353"/>
            <a:ext cx="195750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CC99"/>
                </a:solidFill>
              </a:rPr>
              <a:t>Перспективы развития</a:t>
            </a:r>
            <a:endParaRPr lang="ru-RU" sz="1400" b="1" dirty="0">
              <a:solidFill>
                <a:srgbClr val="00CC9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1210680">
            <a:off x="6802437" y="4067516"/>
            <a:ext cx="1607105" cy="415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/>
              <a:t>Проектирование образовательной среды</a:t>
            </a:r>
            <a:endParaRPr lang="ru-RU" sz="1050" b="1" dirty="0"/>
          </a:p>
        </p:txBody>
      </p:sp>
    </p:spTree>
    <p:extLst>
      <p:ext uri="{BB962C8B-B14F-4D97-AF65-F5344CB8AC3E}">
        <p14:creationId xmlns:p14="http://schemas.microsoft.com/office/powerpoint/2010/main" val="391663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Значение функциональной грамотности в современном образовании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читательскую грамотность,  </a:t>
            </a:r>
          </a:p>
          <a:p>
            <a:r>
              <a:rPr lang="ru-RU" dirty="0" smtClean="0"/>
              <a:t>математическую </a:t>
            </a:r>
            <a:r>
              <a:rPr lang="ru-RU" dirty="0"/>
              <a:t>грамотность,  </a:t>
            </a:r>
          </a:p>
          <a:p>
            <a:r>
              <a:rPr lang="ru-RU" dirty="0" smtClean="0"/>
              <a:t>естественнонаучную </a:t>
            </a:r>
            <a:r>
              <a:rPr lang="ru-RU" dirty="0"/>
              <a:t>грамотность,  </a:t>
            </a:r>
          </a:p>
          <a:p>
            <a:r>
              <a:rPr lang="ru-RU" dirty="0" smtClean="0"/>
              <a:t>финансовую</a:t>
            </a:r>
            <a:r>
              <a:rPr lang="ru-RU" dirty="0"/>
              <a:t>,  </a:t>
            </a:r>
          </a:p>
          <a:p>
            <a:r>
              <a:rPr lang="ru-RU" dirty="0" smtClean="0"/>
              <a:t>глобальные </a:t>
            </a:r>
            <a:r>
              <a:rPr lang="ru-RU" dirty="0"/>
              <a:t>компетенции и креативное мышление.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36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Почему диагностика функциональной грамотности важна для одаренных детей?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выявить </a:t>
            </a:r>
            <a:r>
              <a:rPr lang="ru-RU" dirty="0"/>
              <a:t>сильные стороны ребенка,  </a:t>
            </a:r>
          </a:p>
          <a:p>
            <a:r>
              <a:rPr lang="ru-RU" dirty="0" smtClean="0"/>
              <a:t> </a:t>
            </a:r>
            <a:r>
              <a:rPr lang="ru-RU" dirty="0"/>
              <a:t>определить зоны роста,  </a:t>
            </a:r>
          </a:p>
          <a:p>
            <a:r>
              <a:rPr lang="ru-RU" dirty="0" smtClean="0"/>
              <a:t> </a:t>
            </a:r>
            <a:r>
              <a:rPr lang="ru-RU" dirty="0"/>
              <a:t>понять, какие навыки требуют дополнительного развития,  </a:t>
            </a:r>
          </a:p>
          <a:p>
            <a:r>
              <a:rPr lang="ru-RU" dirty="0" smtClean="0"/>
              <a:t>спроектировать </a:t>
            </a:r>
            <a:r>
              <a:rPr lang="ru-RU" dirty="0"/>
              <a:t>индивидуальную образовательную траекторию, которая будет учитывать как способности, так и интересы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141266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Методы диагностики функциональной грамотности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Тестирование</a:t>
            </a:r>
            <a:r>
              <a:rPr lang="ru-RU" dirty="0"/>
              <a:t>. Например, задания, аналогичные международным исследованиям PISA, TIMSS, PIRLS. Они позволяют оценить уровень грамотности в различных областях.  </a:t>
            </a:r>
          </a:p>
          <a:p>
            <a:r>
              <a:rPr lang="ru-RU" dirty="0" smtClean="0"/>
              <a:t>Проектные </a:t>
            </a:r>
            <a:r>
              <a:rPr lang="ru-RU" dirty="0"/>
              <a:t>задания. Они помогают выявить способность ребенка применять знания в реальных ситуациях.  </a:t>
            </a:r>
          </a:p>
          <a:p>
            <a:r>
              <a:rPr lang="ru-RU" dirty="0" smtClean="0"/>
              <a:t>Наблюдение </a:t>
            </a:r>
            <a:r>
              <a:rPr lang="ru-RU" dirty="0"/>
              <a:t>и анализ деятельности. Это может быть участие в олимпиадах, конкурсах, исследовательских проектах.  </a:t>
            </a:r>
          </a:p>
          <a:p>
            <a:r>
              <a:rPr lang="ru-RU" dirty="0" smtClean="0"/>
              <a:t>Анкетирование </a:t>
            </a:r>
            <a:r>
              <a:rPr lang="ru-RU" dirty="0"/>
              <a:t>и интервью. Они позволяют понять интересы, мотивацию и предпочтения ребенка.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051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Проектирование индивидуальной траектории развития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Углубленное изучение предметов, соответствующих интересам и способностям ребенка.  </a:t>
            </a:r>
          </a:p>
          <a:p>
            <a:r>
              <a:rPr lang="ru-RU" dirty="0" smtClean="0"/>
              <a:t>Развитие метапредметных навыков, таких как критическое мышление, креативность, умение работать в команде.  </a:t>
            </a:r>
          </a:p>
          <a:p>
            <a:r>
              <a:rPr lang="ru-RU" dirty="0" smtClean="0"/>
              <a:t>Включение в проектную и исследовательскую деятельность, что позволит ребенку реализовать свои способности в практической плоскости.  </a:t>
            </a:r>
          </a:p>
          <a:p>
            <a:r>
              <a:rPr lang="ru-RU" dirty="0" smtClean="0"/>
              <a:t>Психолого-педагогическое сопровождение, направленное на развитие эмоционального интеллекта, навыков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и стрессоустойчивости.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6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Роль педагога в работе с одаренными детьми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постоянное профессиональное развитие,  </a:t>
            </a:r>
            <a:endParaRPr lang="ru-RU" dirty="0"/>
          </a:p>
          <a:p>
            <a:r>
              <a:rPr lang="ru-RU" dirty="0" smtClean="0"/>
              <a:t>умение </a:t>
            </a:r>
            <a:r>
              <a:rPr lang="ru-RU" dirty="0"/>
              <a:t>работать с современными диагностическими инструментами,  </a:t>
            </a:r>
          </a:p>
          <a:p>
            <a:r>
              <a:rPr lang="ru-RU" dirty="0" smtClean="0"/>
              <a:t>гибкость </a:t>
            </a:r>
            <a:r>
              <a:rPr lang="ru-RU" dirty="0"/>
              <a:t>в подходах к обучению.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89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Заключение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	Диагностика функциональной грамотности — это не просто</a:t>
            </a:r>
          </a:p>
          <a:p>
            <a:pPr marL="0" indent="0">
              <a:buNone/>
            </a:pPr>
            <a:r>
              <a:rPr lang="ru-RU" dirty="0" smtClean="0"/>
              <a:t> инструмент оценки, это основа для создания условий, в которых </a:t>
            </a:r>
          </a:p>
          <a:p>
            <a:pPr marL="0" indent="0">
              <a:buNone/>
            </a:pPr>
            <a:r>
              <a:rPr lang="ru-RU" dirty="0" smtClean="0"/>
              <a:t>одаренные дети смогут максимально раскрыть свои способности.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80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2379" y="3187549"/>
            <a:ext cx="4758432" cy="316555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Спасибо за внимание.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508" y="666824"/>
            <a:ext cx="5686277" cy="56862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210680">
            <a:off x="6376086" y="1362766"/>
            <a:ext cx="2035175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</a:rPr>
              <a:t>Функциональная грамотность</a:t>
            </a:r>
            <a:endParaRPr lang="ru-RU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95425" y="1784412"/>
            <a:ext cx="2121763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</a:rPr>
              <a:t>Индивидуальная образовательная траектория</a:t>
            </a:r>
            <a:endParaRPr lang="ru-RU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421492">
            <a:off x="8999564" y="4010353"/>
            <a:ext cx="195750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CC99"/>
                </a:solidFill>
              </a:rPr>
              <a:t>Перспективы развития</a:t>
            </a:r>
            <a:endParaRPr lang="ru-RU" sz="1400" b="1" dirty="0">
              <a:solidFill>
                <a:srgbClr val="00CC99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21210680">
            <a:off x="6802437" y="4067516"/>
            <a:ext cx="1607105" cy="415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/>
              <a:t>Проектирование образовательной среды</a:t>
            </a:r>
            <a:endParaRPr lang="ru-RU" sz="1050" b="1" dirty="0"/>
          </a:p>
        </p:txBody>
      </p:sp>
    </p:spTree>
    <p:extLst>
      <p:ext uri="{BB962C8B-B14F-4D97-AF65-F5344CB8AC3E}">
        <p14:creationId xmlns:p14="http://schemas.microsoft.com/office/powerpoint/2010/main" val="227268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290</Words>
  <Application>Microsoft Office PowerPoint</Application>
  <PresentationFormat>Широкоэкранный</PresentationFormat>
  <Paragraphs>40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Тема Office</vt:lpstr>
      <vt:lpstr>Диагностика функциональной грамотности для проектирования индивидуальной траектории одаренного ребенка</vt:lpstr>
      <vt:lpstr>Значение функциональной грамотности в современном образовании</vt:lpstr>
      <vt:lpstr>Почему диагностика функциональной грамотности важна для одаренных детей? </vt:lpstr>
      <vt:lpstr>Методы диагностики функциональной грамотности</vt:lpstr>
      <vt:lpstr>Проектирование индивидуальной траектории развития </vt:lpstr>
      <vt:lpstr>Роль педагога в работе с одаренными детьми </vt:lpstr>
      <vt:lpstr>Заключение</vt:lpstr>
      <vt:lpstr>Спасибо за внимание.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Диагностика функциональной грамотности для проектирования индивидуальной траектории одаренного ребенка</dc:title>
  <dc:creator>user</dc:creator>
  <cp:lastModifiedBy>user</cp:lastModifiedBy>
  <cp:revision>6</cp:revision>
  <dcterms:created xsi:type="dcterms:W3CDTF">2026-03-03T06:20:09Z</dcterms:created>
  <dcterms:modified xsi:type="dcterms:W3CDTF">2026-03-03T08:05:00Z</dcterms:modified>
</cp:coreProperties>
</file>