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3CB38-5040-9B4E-8621-BD3CEF0605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5400" b="1" dirty="0"/>
              <a:t>ВОССТАНОВЛЕНИЕ ПАРОЛЯ К АДАМС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54415C-51F3-6843-892C-C5A8584CFA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39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C0304C-DAD8-EF4A-8140-0D9FD6C33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523227"/>
          </a:xfrm>
        </p:spPr>
        <p:txBody>
          <a:bodyPr/>
          <a:lstStyle/>
          <a:p>
            <a:pPr algn="just"/>
            <a:r>
              <a:rPr lang="ru-RU" sz="2400" b="1" dirty="0">
                <a:solidFill>
                  <a:srgbClr val="FF0000"/>
                </a:solidFill>
              </a:rPr>
              <a:t>Если при регистрации в системе вы указали адрес вашей электронной почты и у вас есть доступ к этой почте, вы можете воспользоваться функцией автоматического восстановления пароля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2CA360-47C8-F34B-80BC-D53E1A2B8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600" b="1" dirty="0"/>
              <a:t>Для автоматического восстановления пароля надо:</a:t>
            </a:r>
            <a:br>
              <a:rPr lang="ru-RU" sz="2600" b="1" dirty="0"/>
            </a:br>
            <a:endParaRPr lang="ru-RU" sz="2600" b="1" dirty="0"/>
          </a:p>
          <a:p>
            <a:pPr marL="457200" indent="-457200">
              <a:buFont typeface="+mj-lt"/>
              <a:buAutoNum type="arabicPeriod"/>
            </a:pPr>
            <a:r>
              <a:rPr lang="ru-RU" b="1" dirty="0"/>
              <a:t>Нажать на ссылку «Забыли пароль» под полями для ввода логина и пароля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/>
              <a:t>На новой странице в поле «Имя пользователя» ввести свой логин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/>
              <a:t>В поле «Электронная почта» ввести адрес электронной почты, который указан в вашем профиле АДАМС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/>
              <a:t>Нажать на кнопку «Представить»</a:t>
            </a:r>
          </a:p>
          <a:p>
            <a:r>
              <a:rPr lang="ru-RU" dirty="0"/>
              <a:t>Система автоматически создаст для вас временный пароль и пришлет его вам на указанный адрес электронной почты. Этим паролем обязательно надо воспользоваться в течение 24 часов, в противном случае процедуру придется повторить еще раз. При входе в АДАМС с использованием временного пароля вас попросят указать новый постоянный пароль.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19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BD5112-F636-C945-A239-BD29EC86F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2000" b="1" dirty="0"/>
              <a:t>Если вы по каким-то причинам не можете использовать систему автоматического восстановления пароля, вам необходимо обратиться в антидопинговую организацию, опекающую ваш профиль АДАМС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FBAD62-5377-F745-97D7-6A8C75D4B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Как правило профили АДАМС российских спортсменов находятся под опекой РУСАДА, кроме спортсменов, включенных в пулы тестирования международных спортивных федераций</a:t>
            </a:r>
          </a:p>
          <a:p>
            <a:pPr marL="0" indent="0" algn="just">
              <a:buNone/>
            </a:pPr>
            <a:br>
              <a:rPr lang="ru-RU" dirty="0"/>
            </a:br>
            <a:r>
              <a:rPr lang="ru-RU" dirty="0"/>
              <a:t>Со специалистами РУСАДА можно связаться в рабочие дни по телефону +7 499 271 77 61 с 09:00 до 18:00 по московскому времени. </a:t>
            </a:r>
          </a:p>
          <a:p>
            <a:pPr marL="0" indent="0" algn="just">
              <a:buNone/>
            </a:pPr>
            <a:r>
              <a:rPr lang="ru-RU" dirty="0"/>
              <a:t>Информация о контактах представителей международных федераций предоставляется в письме уведомлении о включении в международный пул тестирования, либо запрашивается в Федерации по своему виду спорта.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473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Ион</Template>
  <TotalTime>7</TotalTime>
  <Words>238</Words>
  <Application>Microsoft Macintosh PowerPoint</Application>
  <PresentationFormat>Широкоэкранный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Ион</vt:lpstr>
      <vt:lpstr>ВОССТАНОВЛЕНИЕ ПАРОЛЯ К АДАМС </vt:lpstr>
      <vt:lpstr>Если при регистрации в системе вы указали адрес вашей электронной почты и у вас есть доступ к этой почте, вы можете воспользоваться функцией автоматического восстановления пароля</vt:lpstr>
      <vt:lpstr>Если вы по каким-то причинам не можете использовать систему автоматического восстановления пароля, вам необходимо обратиться в антидопинговую организацию, опекающую ваш профиль АДАМС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ВОССТАНОВЛЕНИЕ ПАРОЛЯ К АДАМС </dc:title>
  <dc:creator>Пользователь Microsoft Office</dc:creator>
  <cp:lastModifiedBy>Пользователь Microsoft Office</cp:lastModifiedBy>
  <cp:revision>1</cp:revision>
  <dcterms:created xsi:type="dcterms:W3CDTF">2021-12-28T21:46:56Z</dcterms:created>
  <dcterms:modified xsi:type="dcterms:W3CDTF">2021-12-28T21:54:53Z</dcterms:modified>
</cp:coreProperties>
</file>