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0" r:id="rId4"/>
    <p:sldId id="257" r:id="rId5"/>
    <p:sldId id="258" r:id="rId6"/>
    <p:sldId id="259" r:id="rId7"/>
    <p:sldId id="273" r:id="rId8"/>
    <p:sldId id="276" r:id="rId9"/>
    <p:sldId id="279" r:id="rId10"/>
    <p:sldId id="263" r:id="rId11"/>
    <p:sldId id="265" r:id="rId12"/>
    <p:sldId id="262" r:id="rId13"/>
    <p:sldId id="261" r:id="rId14"/>
    <p:sldId id="271" r:id="rId15"/>
    <p:sldId id="272" r:id="rId16"/>
    <p:sldId id="26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7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1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5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9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37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04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1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9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1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32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05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2854-6552-4E42-B13E-07D0D5C34AE7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1D0D-03BE-4310-8BCD-67AAC816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2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4586F6-372E-0937-C723-C2EAACF50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E130F-227A-4D33-9C24-A369B96FD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51" y="807967"/>
            <a:ext cx="9298744" cy="67219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mr_HangingLettersG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A79FA6-8382-490E-BD0D-DE5511764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66" y="1069146"/>
            <a:ext cx="11535508" cy="555275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инновационных технологий на занятиях по 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с детьми дошкольного возраста»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10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C1F31A-B4CC-C9BB-0AAC-0BB72387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731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97394-EDD9-4574-BE3D-E7DEC48D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814632"/>
            <a:ext cx="10515600" cy="90096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РИСОВАНИЕ ПАЛЬЧИКАМИ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5F9245-6C1C-41A8-9E55-342DF586ED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7" y="1863188"/>
            <a:ext cx="5935849" cy="4451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98664B-2C8A-4EFE-83C6-4005442890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863188"/>
            <a:ext cx="5940535" cy="44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63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6475A1-CD57-F2AA-2752-B64BBB2A7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7FDBB4-411C-408A-885E-91885FF6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922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РИСОВАНИЕ ВАТНОЙ ПАЛОЧКОЙ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97C47C-BE8B-40EE-AD84-B01603F12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2250831"/>
            <a:ext cx="5983459" cy="44875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7D7A26-8D00-4DD6-A3B4-E32D76796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541" y="1153551"/>
            <a:ext cx="5870918" cy="44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0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E30A6C-07CC-7D58-2709-2FEE4AB0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CEE53-9198-42C4-8E0A-5971C5AC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52"/>
            <a:ext cx="10515600" cy="971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РИСОВАНИЕ ОТПЕЧАТКАМИ ВАТЫ, МЯТОЙ БУМАГОЙ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A602F6-E65D-4CB3-A44C-5DC678ECB8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537871"/>
            <a:ext cx="5758376" cy="43187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453691-18BE-4453-BF06-58102F1D0F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434" y="1537871"/>
            <a:ext cx="5758376" cy="43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65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5E3B13-F91E-1858-76E6-B62E4484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7741B-3C3E-41DC-8056-304CA5AA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2"/>
            <a:ext cx="10515600" cy="1144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РИСОВАНИЕ КОКТЕЙЛЬНОЙ ТРУБОЧКОЙ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B4328D5-754F-4A91-8DD3-1A19DB93B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167" y="1312521"/>
            <a:ext cx="3631692" cy="27237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3967C0-D940-44BC-A5FB-B33E171AD7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0026" y="2266134"/>
            <a:ext cx="3631692" cy="2723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A99A22-5742-4F1D-AAA3-A5E0706E8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8745" y="3483365"/>
            <a:ext cx="4366227" cy="32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53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756BFB-BF6F-E083-640A-B99C1121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F0DD5-1CD9-46CE-B27F-13714F2F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696351"/>
            <a:ext cx="10515600" cy="115418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РИСОВАНИЕ ЛАДОШКАМИ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612AAE0-F90E-401B-BA84-65A85E32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0749" y="1854725"/>
            <a:ext cx="5801784" cy="43513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5EFC24-C31D-40CE-B2A7-B4044908B7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907" y="1899139"/>
            <a:ext cx="5683346" cy="42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90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0AAD98-85E8-FDBE-19E5-79F6C9693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80328-380A-4082-B5D4-2951C7F8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912"/>
            <a:ext cx="10515600" cy="886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РИСОВАНИЕ ПРОДУВАНИЕМ ТРУБОЧКИ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5E627A-3658-4394-8844-A7CAC41B58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880" y="2038887"/>
            <a:ext cx="5625383" cy="4219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6F86E6-2063-416F-95B7-766CB7D90E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2181" y="2038887"/>
            <a:ext cx="5625383" cy="42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21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2702A4-3099-0CCD-7582-51E861CA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85EC6-0DE7-4A38-ADD3-EB6AD2C8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452"/>
            <a:ext cx="10515600" cy="9431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РИСОВАНИЕ ПЛАСТИКОВОЙ ВИЛКОЙ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041C80-4F7C-4D7E-BB11-28FA03FE8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6584" y="2324100"/>
            <a:ext cx="5854831" cy="43911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7921AA-D389-4D25-A324-A082D2776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721" y="1152622"/>
            <a:ext cx="5740696" cy="43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1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DDE34-ABCF-4CA1-9AA0-EA405B91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1786597"/>
            <a:ext cx="10608212" cy="2166425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CD6A9C-6107-6D52-4960-80B360448B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99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11" y="0"/>
            <a:ext cx="12507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887200" cy="6248400"/>
          </a:xfrm>
        </p:spPr>
        <p:txBody>
          <a:bodyPr>
            <a:normAutofit/>
          </a:bodyPr>
          <a:lstStyle/>
          <a:p>
            <a:pPr algn="r"/>
            <a:r>
              <a:rPr lang="ru-RU" sz="3100" dirty="0"/>
              <a:t>… </a:t>
            </a:r>
            <a:r>
              <a:rPr lang="ru-RU" sz="3600" b="1" i="1" dirty="0"/>
              <a:t>Это правда! Ну чего же тут скрывать?</a:t>
            </a:r>
            <a:br>
              <a:rPr lang="ru-RU" sz="3600" b="1" i="1" dirty="0"/>
            </a:br>
            <a:r>
              <a:rPr lang="ru-RU" sz="3600" b="1" i="1" dirty="0"/>
              <a:t>Дети любят, очень любят рисовать!</a:t>
            </a:r>
            <a:br>
              <a:rPr lang="ru-RU" sz="3600" b="1" i="1" dirty="0"/>
            </a:br>
            <a:r>
              <a:rPr lang="ru-RU" sz="3600" b="1" i="1" dirty="0"/>
              <a:t>На бумаге, на асфальте, на стене</a:t>
            </a:r>
            <a:br>
              <a:rPr lang="ru-RU" sz="3600" b="1" i="1" dirty="0"/>
            </a:br>
            <a:r>
              <a:rPr lang="ru-RU" sz="3600" b="1" i="1" dirty="0"/>
              <a:t>И в трамвае на окне</a:t>
            </a:r>
            <a:r>
              <a:rPr lang="ru-RU" sz="3600" b="1" i="1" dirty="0" smtClean="0"/>
              <a:t>…</a:t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100" i="1" dirty="0"/>
              <a:t>Э. Успенский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39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018" y="0"/>
            <a:ext cx="12257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2" y="304801"/>
            <a:ext cx="11066197" cy="59271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01858"/>
            <a:ext cx="11349567" cy="5583067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Инновационные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это средство изображения, включающее новые художественно-выразительные приемы создания художественного образа, композиции и колорита, использование неспецифических изобразительных инструментов и материалов для стимулирования творческой активности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0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AF1F27-F890-54C4-8D18-FF4297F3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27B0F-8FF8-4D26-8C69-913EFBDF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7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A80909-312F-4369-97BA-6EF7FB5DB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интереса ребенка  к  изобразительной     деятельности на основе использования нетрадиционных техник и приемов рисования    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14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491785-1A58-FD5F-9DB4-CB8A47150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692" y="0"/>
            <a:ext cx="1220669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E3EA4-122F-4153-A30A-0D09647B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1108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0CFE5-FA24-4C6E-AFB7-8ACC9F48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848800"/>
            <a:ext cx="10917702" cy="4898732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некоторыми видами нетрадиционной техники рисования.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создавать в рисунке свой неповторимый образ, самостоятельно выбирая материал для нетрадиционного рисования.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интерес к различным изобразительным материалам и желание действовать с ними.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творчество, фантазию.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коллективизма, товарищества, стремление помогать друг другу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2339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F872F3-DF77-0CFB-F606-11808205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EDEC19-2E25-44C3-BC88-DA3749CE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1027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A5EFA0-6DB5-498A-8312-EF8725F4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89" y="958069"/>
            <a:ext cx="11549576" cy="5550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Знакомство с нетрадиционными техниками рисования, развитие интереса и желания творить, экспериментировать с художественными материалами и подручными предметами   необходимо ребенку для его полноценного развития, чтобы он почувствовал красоту и гармонию природы,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понимал себя и других людей,  выражал оригинальные идеи и фантазии, стал счастливым человеком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887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FB59C9-55CE-3AEE-A2E2-F5C5D101E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AB6FE-B25B-48AC-831C-D219A0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226"/>
            <a:ext cx="10515600" cy="872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НЕТРАДИЦИОННОГО РИСОВАНИЯ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E1A24C-AEA3-4B38-830F-3D8A26B84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0320" y="1237958"/>
            <a:ext cx="7291754" cy="54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41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EAA03C-B456-1C32-8D2D-EB342157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ED047-5B97-5A23-8BB7-C1453058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83" y="360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РИСОВАНИЯ НЕТРАДИЦИОННЫМИ ТЕХНИКАМИ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A4584BE-138E-1364-63CC-F651679F9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353800" y="1838574"/>
            <a:ext cx="46038" cy="32840"/>
          </a:xfr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F228C00-E8F3-4B21-8252-90D80612EE69}"/>
              </a:ext>
            </a:extLst>
          </p:cNvPr>
          <p:cNvSpPr/>
          <p:nvPr/>
        </p:nvSpPr>
        <p:spPr>
          <a:xfrm>
            <a:off x="4389121" y="3009423"/>
            <a:ext cx="3671669" cy="1673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изображения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62029666-8AD1-49D2-97E6-18DD6AA49C48}"/>
              </a:ext>
            </a:extLst>
          </p:cNvPr>
          <p:cNvCxnSpPr>
            <a:cxnSpLocks/>
          </p:cNvCxnSpPr>
          <p:nvPr/>
        </p:nvCxnSpPr>
        <p:spPr>
          <a:xfrm flipH="1" flipV="1">
            <a:off x="3612332" y="2994784"/>
            <a:ext cx="1007732" cy="377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F34616FE-E195-4073-BC97-1471A98893A3}"/>
              </a:ext>
            </a:extLst>
          </p:cNvPr>
          <p:cNvCxnSpPr>
            <a:cxnSpLocks/>
          </p:cNvCxnSpPr>
          <p:nvPr/>
        </p:nvCxnSpPr>
        <p:spPr>
          <a:xfrm flipH="1">
            <a:off x="3693815" y="4242385"/>
            <a:ext cx="803159" cy="231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10BEE2C3-57B5-4DEC-A7A5-B22F79024158}"/>
              </a:ext>
            </a:extLst>
          </p:cNvPr>
          <p:cNvCxnSpPr>
            <a:cxnSpLocks/>
          </p:cNvCxnSpPr>
          <p:nvPr/>
        </p:nvCxnSpPr>
        <p:spPr>
          <a:xfrm flipV="1">
            <a:off x="7712164" y="2921745"/>
            <a:ext cx="1125415" cy="524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B84F5EC-D490-4296-AD09-6E1F8C5D2D09}"/>
              </a:ext>
            </a:extLst>
          </p:cNvPr>
          <p:cNvCxnSpPr>
            <a:cxnSpLocks/>
          </p:cNvCxnSpPr>
          <p:nvPr/>
        </p:nvCxnSpPr>
        <p:spPr>
          <a:xfrm>
            <a:off x="7433733" y="4181550"/>
            <a:ext cx="1063153" cy="45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881DC6A8-7619-46B1-A8D8-FF94B1AE2BB5}"/>
              </a:ext>
            </a:extLst>
          </p:cNvPr>
          <p:cNvSpPr/>
          <p:nvPr/>
        </p:nvSpPr>
        <p:spPr>
          <a:xfrm>
            <a:off x="1277587" y="1683859"/>
            <a:ext cx="3342477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своими руками (рисование пальцами и ладошкой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D8B98944-35F7-4556-9479-6152E2C61788}"/>
              </a:ext>
            </a:extLst>
          </p:cNvPr>
          <p:cNvSpPr/>
          <p:nvPr/>
        </p:nvSpPr>
        <p:spPr>
          <a:xfrm>
            <a:off x="8232396" y="1683860"/>
            <a:ext cx="3299729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штампом тычковое рисование, оттиск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5C01497-7E84-431C-BF11-E7584D5BFF9E}"/>
              </a:ext>
            </a:extLst>
          </p:cNvPr>
          <p:cNvSpPr/>
          <p:nvPr/>
        </p:nvSpPr>
        <p:spPr>
          <a:xfrm>
            <a:off x="830265" y="3968934"/>
            <a:ext cx="2871759" cy="132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расческой, зубной щеткой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B5C9C352-04C4-4364-869A-218391DA4E48}"/>
              </a:ext>
            </a:extLst>
          </p:cNvPr>
          <p:cNvSpPr/>
          <p:nvPr/>
        </p:nvSpPr>
        <p:spPr>
          <a:xfrm>
            <a:off x="8585332" y="3982487"/>
            <a:ext cx="2776403" cy="1316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кляксами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629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4-tub-ru.yandex.net/i?id=94399462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6906"/>
            <a:ext cx="12192000" cy="6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388" y="980728"/>
            <a:ext cx="11041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Совместная деятельность со взрослым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поддерживаем </a:t>
            </a:r>
            <a:r>
              <a:rPr lang="ru-RU" sz="2800" i="1" dirty="0"/>
              <a:t>активность ребёнка в процессе творчества, </a:t>
            </a:r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поощряем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помогаем </a:t>
            </a:r>
            <a:r>
              <a:rPr lang="ru-RU" sz="2800" i="1" dirty="0"/>
              <a:t>обобщить полученный опыт работы с изобразительными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032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573</TotalTime>
  <Words>197</Words>
  <Application>Microsoft Office PowerPoint</Application>
  <PresentationFormat>Произвольный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</vt:lpstr>
      <vt:lpstr>… Это правда! Ну чего же тут скрывать? Дети любят, очень любят рисовать! На бумаге, на асфальте, на стене И в трамвае на окне…  Э. Успенский. </vt:lpstr>
      <vt:lpstr>Слайд 3</vt:lpstr>
      <vt:lpstr>ЦЕЛЬ</vt:lpstr>
      <vt:lpstr>ЗАДАЧИ  </vt:lpstr>
      <vt:lpstr>АКТУАЛЬНОСТЬ </vt:lpstr>
      <vt:lpstr>МАТЕРИАЛ ДЛЯ НЕТРАДИЦИОННОГО РИСОВАНИЯ</vt:lpstr>
      <vt:lpstr>СПОСОБЫ РИСОВАНИЯ НЕТРАДИЦИОННЫМИ ТЕХНИКАМИ</vt:lpstr>
      <vt:lpstr>Слайд 9</vt:lpstr>
      <vt:lpstr>1. РИСОВАНИЕ ПАЛЬЧИКАМИ </vt:lpstr>
      <vt:lpstr>2. РИСОВАНИЕ ВАТНОЙ ПАЛОЧКОЙ</vt:lpstr>
      <vt:lpstr>3. РИСОВАНИЕ ОТПЕЧАТКАМИ ВАТЫ, МЯТОЙ БУМАГОЙ</vt:lpstr>
      <vt:lpstr> 4. РИСОВАНИЕ КОКТЕЙЛЬНОЙ ТРУБОЧКОЙ </vt:lpstr>
      <vt:lpstr> 5. РИСОВАНИЕ ЛАДОШКАМИ</vt:lpstr>
      <vt:lpstr>6. РИСОВАНИЕ ПРОДУВАНИЕМ ТРУБОЧКИ</vt:lpstr>
      <vt:lpstr>7. РИСОВАНИЕ ПЛАСТИКОВОЙ ВИЛКОЙ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44</cp:revision>
  <cp:lastPrinted>2023-01-09T19:28:15Z</cp:lastPrinted>
  <dcterms:created xsi:type="dcterms:W3CDTF">2022-12-13T18:17:57Z</dcterms:created>
  <dcterms:modified xsi:type="dcterms:W3CDTF">2023-12-05T19:11:18Z</dcterms:modified>
</cp:coreProperties>
</file>