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75" r:id="rId5"/>
    <p:sldId id="263" r:id="rId6"/>
    <p:sldId id="265" r:id="rId7"/>
    <p:sldId id="264" r:id="rId8"/>
    <p:sldId id="267" r:id="rId9"/>
    <p:sldId id="266" r:id="rId10"/>
    <p:sldId id="276" r:id="rId11"/>
    <p:sldId id="268" r:id="rId12"/>
    <p:sldId id="269" r:id="rId13"/>
    <p:sldId id="270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2853"/>
            <a:ext cx="8568952" cy="30718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«Спортивный уголок»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младшей группе «Солнышко»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143380"/>
            <a:ext cx="4929222" cy="15716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воспитатель :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Мирзоева Елизавета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Алиевна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21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2066" y="1785927"/>
            <a:ext cx="3100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357826"/>
            <a:ext cx="1844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8194" name="Picture 2" descr="C:\Users\Hp\Desktop\спортивное\photo_2024-02-06_18-42-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428736"/>
            <a:ext cx="3943831" cy="5286412"/>
          </a:xfrm>
          <a:prstGeom prst="rect">
            <a:avLst/>
          </a:prstGeom>
          <a:noFill/>
        </p:spPr>
      </p:pic>
      <p:pic>
        <p:nvPicPr>
          <p:cNvPr id="8195" name="Picture 3" descr="C:\Users\Hp\Desktop\спортивное\photo_2024-02-06_18-42-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643049"/>
            <a:ext cx="4143404" cy="5097642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 rot="10800000" flipV="1">
            <a:off x="785786" y="630211"/>
            <a:ext cx="750099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Спортивное развлечение «Быстрее, выше, сильнее»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7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Игры «Попади в цель», «Медведи».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Hp\Desktop\спортивное\photo_2024-02-06_18-42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000529" cy="4643446"/>
          </a:xfrm>
          <a:prstGeom prst="rect">
            <a:avLst/>
          </a:prstGeom>
          <a:noFill/>
        </p:spPr>
      </p:pic>
      <p:pic>
        <p:nvPicPr>
          <p:cNvPr id="9219" name="Picture 3" descr="C:\Users\Hp\Desktop\спортивное\photo_2024-02-06_18-42-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14554"/>
            <a:ext cx="4145934" cy="4643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5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2474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3824" y="692696"/>
            <a:ext cx="7715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Игра «С кочки на кочку», «У медведя во бору».</a:t>
            </a:r>
          </a:p>
        </p:txBody>
      </p:sp>
      <p:pic>
        <p:nvPicPr>
          <p:cNvPr id="10242" name="Picture 2" descr="C:\Users\Hp\Desktop\спортивное\photo_2024-02-06_18-42-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5"/>
            <a:ext cx="4143404" cy="5072075"/>
          </a:xfrm>
          <a:prstGeom prst="rect">
            <a:avLst/>
          </a:prstGeom>
          <a:noFill/>
        </p:spPr>
      </p:pic>
      <p:pic>
        <p:nvPicPr>
          <p:cNvPr id="10243" name="Picture 3" descr="C:\Users\Hp\Desktop\спортивное\photo_2024-02-06_18-42-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85926"/>
            <a:ext cx="3929090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73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Hp\Desktop\спортивное\photo_2024-02-06_18-42-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7929618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67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2967334"/>
            <a:ext cx="6912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pic>
        <p:nvPicPr>
          <p:cNvPr id="12290" name="Picture 2" descr="C:\Users\Hp\Desktop\4gMl6Bv8hV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14356"/>
            <a:ext cx="3786214" cy="2928958"/>
          </a:xfrm>
          <a:prstGeom prst="rect">
            <a:avLst/>
          </a:prstGeom>
          <a:noFill/>
        </p:spPr>
      </p:pic>
      <p:pic>
        <p:nvPicPr>
          <p:cNvPr id="12291" name="Picture 3" descr="C:\Users\Hp\Desktop\1667462271_7-sportishka-com-p-utrennyaya-gimnastika-v-podgotovitelnoi-gr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714356"/>
            <a:ext cx="3071834" cy="3071834"/>
          </a:xfrm>
          <a:prstGeom prst="rect">
            <a:avLst/>
          </a:prstGeom>
          <a:noFill/>
        </p:spPr>
      </p:pic>
      <p:pic>
        <p:nvPicPr>
          <p:cNvPr id="12292" name="Picture 4" descr="C:\Users\Hp\Desktop\2294d869136e6708cdedeb1a21d1e32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643314"/>
            <a:ext cx="3643338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6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836712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игры мы с детьми играем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Никогда не унываем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Спорт ребятам очень нужен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Мы со спортом очень дружим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717032"/>
            <a:ext cx="5310336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14546" y="3000372"/>
            <a:ext cx="492922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78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Hp\Desktop\презентация\photo_2024-02-06_18-43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14357"/>
            <a:ext cx="4214842" cy="5429288"/>
          </a:xfrm>
          <a:prstGeom prst="rect">
            <a:avLst/>
          </a:prstGeom>
          <a:noFill/>
        </p:spPr>
      </p:pic>
      <p:pic>
        <p:nvPicPr>
          <p:cNvPr id="1028" name="Picture 4" descr="C:\Users\Hp\Desktop\презентация\photo_2024-02-06_18-43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86124"/>
            <a:ext cx="3714776" cy="28575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571480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Уголок наш физкультурный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Очень любит детвора.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Здесь у них всё под рукой,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Безопасно и практично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доступно, эстетично.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6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620688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формировании у детей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физкультурно-оздоровительной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направленности и основ здорового образа жизни является правильно организованная предметно-пространственная среда, прежде всего – это двигательная предметно-развивающая среда.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Целенаправленно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подобранные подвижные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игры,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игры-эстафеты, игры малой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подвижности,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координацию движений, равновесия и т.д. стимулируют развитие физических, психомоторных и интеллектуальных способностей детей, развивают творческий потенциал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4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908721"/>
            <a:ext cx="72728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Любят дети заниматься: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Бегать, прыгать, отжиматься,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Мяч ловить, скакать в скакалку,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Делать упражненья с палкой.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Лазать, ползать и метать,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 по полу мяч катать.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Будут сильными, большими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 здоровыми такими.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Будут развиты отлично,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 воспитаны прилично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3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Спортивный инвентарь: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«ОСТРОВКИ И КОНУСЫ»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презентация\photo_2024-02-06_18-43-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85992"/>
            <a:ext cx="3500462" cy="3613048"/>
          </a:xfrm>
          <a:prstGeom prst="rect">
            <a:avLst/>
          </a:prstGeom>
          <a:noFill/>
        </p:spPr>
      </p:pic>
      <p:pic>
        <p:nvPicPr>
          <p:cNvPr id="3075" name="Picture 3" descr="C:\Users\Hp\Desktop\презентация\photo_2024-02-06_18-43-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285992"/>
            <a:ext cx="3255858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55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43373" y="3284984"/>
            <a:ext cx="41332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Hp\Desktop\презентация\photo_2024-02-06_18-43-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3643337" cy="4125777"/>
          </a:xfrm>
          <a:prstGeom prst="rect">
            <a:avLst/>
          </a:prstGeom>
          <a:noFill/>
        </p:spPr>
      </p:pic>
      <p:pic>
        <p:nvPicPr>
          <p:cNvPr id="4099" name="Picture 3" descr="C:\Users\Hp\Desktop\презентация\photo_2024-02-06_18-43-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000240"/>
            <a:ext cx="4071966" cy="41434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71538" y="1000108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Ведерки , мешки с песком для метания,  полусфера с шипами.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4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0100" y="214290"/>
            <a:ext cx="7316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Флажки, кегли, маски и игрушки.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p\Desktop\презентация\photo_2024-02-06_18-43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929090" cy="4500594"/>
          </a:xfrm>
          <a:prstGeom prst="rect">
            <a:avLst/>
          </a:prstGeom>
          <a:noFill/>
        </p:spPr>
      </p:pic>
      <p:pic>
        <p:nvPicPr>
          <p:cNvPr id="5125" name="Picture 5" descr="C:\Users\Hp\Desktop\презентация\photo_2024-02-06_18-43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14488"/>
            <a:ext cx="4000528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81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Hp\Desktop\презентация\photo_2024-02-06_18-43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3714776" cy="4136910"/>
          </a:xfrm>
          <a:prstGeom prst="rect">
            <a:avLst/>
          </a:prstGeom>
          <a:noFill/>
        </p:spPr>
      </p:pic>
      <p:pic>
        <p:nvPicPr>
          <p:cNvPr id="6147" name="Picture 3" descr="C:\Users\Hp\Desktop\презентация\photo_2024-02-06_18-43-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643181"/>
            <a:ext cx="3786214" cy="412276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714356"/>
            <a:ext cx="7643866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Также в нашем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оздоровительном уголке имеются: скакалки, обручи, флажки, мячи, маски, кубики для занятий ОРУ, подвижных игр, выполнения танцевальных упражнений и дыхательной гимнастики.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6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Hp\Desktop\презентация\photo_2024-02-06_18-43-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4071966" cy="5557532"/>
          </a:xfrm>
          <a:prstGeom prst="rect">
            <a:avLst/>
          </a:prstGeom>
          <a:noFill/>
        </p:spPr>
      </p:pic>
      <p:pic>
        <p:nvPicPr>
          <p:cNvPr id="7170" name="Picture 2" descr="C:\Users\Hp\Desktop\презентация\photo_2024-02-06_18-43-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14355"/>
            <a:ext cx="3875427" cy="5572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67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438</TotalTime>
  <Words>253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   «Спортивный уголок»  в младшей группе «Солнышко»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смотр- конкурс   «Лучший спортивный  уголок»  спортивно-оздоровительный уголок «Здоровячок»  в младшей группе</dc:title>
  <dc:creator>евгений</dc:creator>
  <cp:lastModifiedBy>Hp</cp:lastModifiedBy>
  <cp:revision>47</cp:revision>
  <dcterms:created xsi:type="dcterms:W3CDTF">2019-05-13T17:41:10Z</dcterms:created>
  <dcterms:modified xsi:type="dcterms:W3CDTF">2025-03-26T17:34:54Z</dcterms:modified>
</cp:coreProperties>
</file>