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C6246-9942-4054-BA52-2833A65A3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EEA4BD-AE62-49C0-BCA9-C8E3CACF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D350A-6D18-44EF-9821-9774A300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58CD4-42F2-4E3C-8216-A3A86208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9B2CA-EF07-4C0B-ADAD-91C23839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4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19CC7-B4FA-4E99-B069-039A0CCF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5F4DA-45CD-4170-ACFB-2601AA078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2A614-BAF8-4E83-9252-DF11570B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91DA0-50C9-4FCE-B886-029409D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10158-8BEC-4E38-878E-9E84DB32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5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8BFE85-4CA7-4251-BD25-1392BF705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1F2227-43A3-481B-B190-FAE085AF4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7354D-9B42-483F-9DB9-58CF745C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2FDF1-EDEC-4968-83DB-EE787440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7A2CF-8B3F-4A93-91DA-F072E1FA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EC7EF-55A7-4602-8631-61B84167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33419-723F-454A-9072-015D80B7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1D50F-E487-4929-9C89-32BA4D92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57891-25DD-47E6-818A-0174E711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1E33B-CC63-46DB-B9F4-3081CB05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3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9D657-DA47-458E-B39C-6F36247D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78E08-BEB6-4111-8BB2-ACAA2838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47A8F-D5BF-4D23-BC1F-BAB39DD6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A56F8-A14C-4CAB-89BF-BBE279FC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64ACB-2193-40D0-959E-6AB51150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2BBB-5BFB-439F-847C-7E012FC4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4E9EC-1B29-4719-81E8-D9C9F456A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DA6EB6-7A00-447F-9F65-E5AF6D908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9BB8EB-6D96-492E-8E7B-DA1CD7B3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BB6ED-531A-4D4B-97CA-C1267BE2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31A8D5-407E-438D-BC8D-89EDB2C1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5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3BAB6-6841-41C2-AC8F-E1E3BDA2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02908C-25FC-4885-9B83-B2D89E4E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0CF2D-ABEF-4F0E-87FA-4ADD68ED6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C8221-2AFF-4A26-8828-E256F2701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3A735F-8B58-4166-AE2E-9087DFB4F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5C1229-6BD4-4853-86A0-86CE7BD3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01CB94-514D-438B-A61C-CEF276C6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EC8B2D-C5CF-4083-B212-E05434CD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5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6B5F-4AB7-440B-9DB6-E44884A0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3336C6-E2F9-4727-84BC-A137EB0D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5836B-2FFA-4FC3-B473-875D2B13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FE1CD-B686-40A3-BD39-E267C3B9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E5445-DEBC-4044-BA01-0D778B1B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D019DF-FFD1-4106-8BC9-CDCCB7F8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573507-E56F-487E-A452-CA2F601B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3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74AC4-B7E5-4C5E-B39C-E4F899F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727D8-2846-471D-B7EA-0F3BBB70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9ABBD6-5951-4923-957D-F0CDFFAF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FC4147-D526-40C3-8A06-250CD328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8FC92A-1BEE-4047-BB40-EAA9F5C9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F5E95B-53D0-41D0-8698-57CD50D5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2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ED33E-D102-4CC1-A931-509E3CF4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1E17A8-2231-4B0D-B770-B691B9447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49328-018E-4B8B-BFDF-D9194209E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1FC10B-D867-481F-9AD5-0AAE4DFF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B2536-F1D9-4D9A-BDDE-6B5423A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34C580-C533-4651-8687-5D60A40F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1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D2E0E-FF82-4FBC-8BCD-3D2543C1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13379-E69C-41F2-931C-90A1DBED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5BB9C-2804-4CC6-BAC5-2EE0F7FAC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E55A-65DE-40BC-B398-20F14836C13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1E9C1-8BD0-4629-87AD-C821D48F1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211F9-6045-4F4A-A07F-02DB005A1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7E68-A4F2-40A1-BDA3-691377D8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ACBEE-F69F-4459-A0F1-AE09C9936CA6}"/>
              </a:ext>
            </a:extLst>
          </p:cNvPr>
          <p:cNvSpPr/>
          <p:nvPr/>
        </p:nvSpPr>
        <p:spPr>
          <a:xfrm>
            <a:off x="2292625" y="1886635"/>
            <a:ext cx="768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https://xn--82-kmc.xn--80aafey1amqq.xn--d1acj3b/program/19253-kruzhok-volshebnye-uzory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39F2970-0CC1-4815-9A00-2B5469A3EC29}"/>
              </a:ext>
            </a:extLst>
          </p:cNvPr>
          <p:cNvSpPr/>
          <p:nvPr/>
        </p:nvSpPr>
        <p:spPr>
          <a:xfrm>
            <a:off x="1590259" y="1240879"/>
            <a:ext cx="9090992" cy="2584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0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8C8A0D-4970-4938-9EB7-9EA8CFB2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5C0A649-6E12-42D7-A383-132DDB58A2E0}"/>
              </a:ext>
            </a:extLst>
          </p:cNvPr>
          <p:cNvSpPr/>
          <p:nvPr/>
        </p:nvSpPr>
        <p:spPr>
          <a:xfrm>
            <a:off x="2557670" y="1842052"/>
            <a:ext cx="5804452" cy="3896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7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5FD3E-0663-44A4-B51D-246BFFA1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741F8-9EC9-4220-BDCB-E2019ED65E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315025-CE30-4126-A5F7-AFC2BF460F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CCA5A-4519-4CCF-BF92-B38634E6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C374A6BA-6F39-451D-B18F-2D01358095DB}"/>
              </a:ext>
            </a:extLst>
          </p:cNvPr>
          <p:cNvSpPr/>
          <p:nvPr/>
        </p:nvSpPr>
        <p:spPr>
          <a:xfrm>
            <a:off x="7729331" y="803483"/>
            <a:ext cx="1321904" cy="534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5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380FB9-777F-44B3-963B-4B38F538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645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109A15F9-8FFE-48F3-91A5-20928F907E02}"/>
              </a:ext>
            </a:extLst>
          </p:cNvPr>
          <p:cNvSpPr/>
          <p:nvPr/>
        </p:nvSpPr>
        <p:spPr>
          <a:xfrm>
            <a:off x="4147930" y="2014330"/>
            <a:ext cx="251791" cy="2385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1B66DA8-B705-461B-B987-611D926AF11E}"/>
              </a:ext>
            </a:extLst>
          </p:cNvPr>
          <p:cNvSpPr/>
          <p:nvPr/>
        </p:nvSpPr>
        <p:spPr>
          <a:xfrm>
            <a:off x="4147929" y="2551043"/>
            <a:ext cx="251791" cy="2385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246DEF-F496-4FA8-8FD9-7B48A838875A}"/>
              </a:ext>
            </a:extLst>
          </p:cNvPr>
          <p:cNvSpPr/>
          <p:nvPr/>
        </p:nvSpPr>
        <p:spPr>
          <a:xfrm>
            <a:off x="4161179" y="3077816"/>
            <a:ext cx="251791" cy="2385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0B4A55A-7EC1-45F1-8667-FEF41CFE3BEC}"/>
              </a:ext>
            </a:extLst>
          </p:cNvPr>
          <p:cNvSpPr/>
          <p:nvPr/>
        </p:nvSpPr>
        <p:spPr>
          <a:xfrm>
            <a:off x="4161179" y="3495259"/>
            <a:ext cx="251791" cy="2385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A06F03F-BF95-4F7F-9CF7-FA7DD289F9DA}"/>
              </a:ext>
            </a:extLst>
          </p:cNvPr>
          <p:cNvSpPr/>
          <p:nvPr/>
        </p:nvSpPr>
        <p:spPr>
          <a:xfrm>
            <a:off x="4161175" y="3902763"/>
            <a:ext cx="251791" cy="2385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C4B3D36-7400-4911-97AD-A2599CFF08DC}"/>
              </a:ext>
            </a:extLst>
          </p:cNvPr>
          <p:cNvSpPr/>
          <p:nvPr/>
        </p:nvSpPr>
        <p:spPr>
          <a:xfrm>
            <a:off x="4658139" y="5075582"/>
            <a:ext cx="2875721" cy="795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7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D02341-3281-47F0-837A-069DC6A9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4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BDA792-88E4-4058-A50E-C13E623D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FDD8A1D-418A-4428-9CC4-1E0AA96234D1}"/>
              </a:ext>
            </a:extLst>
          </p:cNvPr>
          <p:cNvSpPr/>
          <p:nvPr/>
        </p:nvSpPr>
        <p:spPr>
          <a:xfrm>
            <a:off x="7580245" y="993912"/>
            <a:ext cx="2345634" cy="4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0EF54E66-1820-4248-A61F-AA747FAF9A1B}"/>
              </a:ext>
            </a:extLst>
          </p:cNvPr>
          <p:cNvSpPr/>
          <p:nvPr/>
        </p:nvSpPr>
        <p:spPr>
          <a:xfrm>
            <a:off x="7971183" y="1590259"/>
            <a:ext cx="503583" cy="5433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D64008-5349-4CCE-818E-8FC3888E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34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03604EE-A05F-4908-A57C-C123829210C0}"/>
              </a:ext>
            </a:extLst>
          </p:cNvPr>
          <p:cNvSpPr/>
          <p:nvPr/>
        </p:nvSpPr>
        <p:spPr>
          <a:xfrm>
            <a:off x="7301949" y="2186608"/>
            <a:ext cx="1974573" cy="3220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5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15C1DD-A2F6-4391-896D-294031C5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79CBB8FE-8FB0-46A2-882E-3A1531ABB903}"/>
              </a:ext>
            </a:extLst>
          </p:cNvPr>
          <p:cNvSpPr/>
          <p:nvPr/>
        </p:nvSpPr>
        <p:spPr>
          <a:xfrm>
            <a:off x="7540487" y="2673626"/>
            <a:ext cx="1789044" cy="151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0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3990-1E10-4AB2-8ED9-99A98F52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B0C29-18A2-46B6-B311-9CBD2A7C57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AA28B3-B057-4A95-BBC7-2459D158A0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61EC5A-56CE-4383-A1F4-02DFEE3B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53137524-633E-47F8-A95E-440805C35EAB}"/>
              </a:ext>
            </a:extLst>
          </p:cNvPr>
          <p:cNvSpPr/>
          <p:nvPr/>
        </p:nvSpPr>
        <p:spPr>
          <a:xfrm>
            <a:off x="2484783" y="2387152"/>
            <a:ext cx="2166730" cy="740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4844EA-8917-4226-A9B3-CFF74591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90A8591-3D6D-4FA5-A39B-8B96390C9BD5}"/>
              </a:ext>
            </a:extLst>
          </p:cNvPr>
          <p:cNvSpPr/>
          <p:nvPr/>
        </p:nvSpPr>
        <p:spPr>
          <a:xfrm>
            <a:off x="2637183" y="2792896"/>
            <a:ext cx="5605670" cy="12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14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16</cp:revision>
  <dcterms:created xsi:type="dcterms:W3CDTF">2023-09-27T11:52:37Z</dcterms:created>
  <dcterms:modified xsi:type="dcterms:W3CDTF">2023-09-27T13:23:28Z</dcterms:modified>
</cp:coreProperties>
</file>