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8" r:id="rId9"/>
    <p:sldId id="269" r:id="rId10"/>
    <p:sldId id="27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876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8D57B6F1-B9F0-4D7D-8EF3-188FD8007031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8FD9103-57E7-4BC1-8C02-D0F7DCE46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7B6F1-B9F0-4D7D-8EF3-188FD8007031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9103-57E7-4BC1-8C02-D0F7DCE46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7B6F1-B9F0-4D7D-8EF3-188FD8007031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9103-57E7-4BC1-8C02-D0F7DCE46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7B6F1-B9F0-4D7D-8EF3-188FD8007031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9103-57E7-4BC1-8C02-D0F7DCE46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7B6F1-B9F0-4D7D-8EF3-188FD8007031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9103-57E7-4BC1-8C02-D0F7DCE46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7B6F1-B9F0-4D7D-8EF3-188FD8007031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9103-57E7-4BC1-8C02-D0F7DCE46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D57B6F1-B9F0-4D7D-8EF3-188FD8007031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8FD9103-57E7-4BC1-8C02-D0F7DCE462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8D57B6F1-B9F0-4D7D-8EF3-188FD8007031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B8FD9103-57E7-4BC1-8C02-D0F7DCE46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7B6F1-B9F0-4D7D-8EF3-188FD8007031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9103-57E7-4BC1-8C02-D0F7DCE46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7B6F1-B9F0-4D7D-8EF3-188FD8007031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9103-57E7-4BC1-8C02-D0F7DCE46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7B6F1-B9F0-4D7D-8EF3-188FD8007031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9103-57E7-4BC1-8C02-D0F7DCE46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D57B6F1-B9F0-4D7D-8EF3-188FD8007031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8FD9103-57E7-4BC1-8C02-D0F7DCE46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"/>
            <a:ext cx="10416935" cy="3468914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Сообщение :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«ОБЖ как метод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моделирования и элементы поисково-исследовательской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деятельности».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94400" y="4630057"/>
            <a:ext cx="6197600" cy="638629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Мирзоева Елизавета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Алиевна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9995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2" y="2137895"/>
            <a:ext cx="11241088" cy="1983345"/>
          </a:xfrm>
        </p:spPr>
        <p:txBody>
          <a:bodyPr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7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609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75587" y="520263"/>
            <a:ext cx="6044188" cy="5867658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Эффективным способом обучения навыкам безопасного поведения является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моделирования ,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содержит в своей структуре несколько компонентов, обуславливающих ценные педагогические свойства: игра, имитация,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—исследовательская деятельность и анализ конкретной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731" y="1016000"/>
            <a:ext cx="4424015" cy="44413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290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3370" y="1365163"/>
            <a:ext cx="5950039" cy="488323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дошкольном возрасте является ведущим видом деятельности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дает ребенку доступные для него способы моделирования окружающей жизни.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дошкольники обогащают свой жизненный и чувственный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827314"/>
            <a:ext cx="5326743" cy="6030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6011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0490" y="167427"/>
            <a:ext cx="6606863" cy="6555347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макета обстановки или специально сконструированной предметно-игровой среды в групповой комнате;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предварительное разыгрывание ситуаций воспитателем (показ кукольных представлений) с постепенным вовлечением детей;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введение значимой для дошкольников мотивации деятельности;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«появление» препятствий или особых условий в процессе осуществления игровой деятельности;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поддержание адекватного эмоционального фона.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743334"/>
            <a:ext cx="4874036" cy="511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7353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0780" y="1287888"/>
            <a:ext cx="6166269" cy="417445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«Наша улица», «Светофор», «Угадай, какой знак»,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«Перекресток», «Во дворе» позволяют сформировать у детей навык грамотного поведения на дороге, развивают представления о причинно-следственных связях возникновения опасных ситуаций.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-428"/>
          <a:stretch/>
        </p:blipFill>
        <p:spPr bwMode="auto">
          <a:xfrm>
            <a:off x="0" y="696686"/>
            <a:ext cx="5660571" cy="616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2045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286" y="1227221"/>
            <a:ext cx="10998762" cy="5130035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ситуации 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парке», «Ядовитые растения», «Собака – друг человека», «Сбор грибов и ягод», «Съедобное – несъедобное» помогают вводить детей в прекрасный и неповторимый мир </a:t>
            </a: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Тренинги и ситуации </a:t>
            </a: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«Незнакомец звонит в дверь», «Незнакомец в группе», «Незнакомец звонит по телефону», «Потерялся в городе», «Защити себя сам» учат детей действовать в подобной ситуации.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09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1143" y="1390920"/>
            <a:ext cx="10124479" cy="477765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сказок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поросенка», «Кот, петух и лиса», «Волк и семеро козлят».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- тренинги, как</a:t>
            </a:r>
            <a:b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«Пожарная тревога», «Мы – спасатели», «Как вызвать пожарных, скорую помощь, полицию?» позволяют нам обучить детей правильному поведению в экстремальных ситуациях в быту, например, во время возгорания, задымления и ознакомить детей с алгоритмом действий.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033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744" y="1223496"/>
            <a:ext cx="10810486" cy="459673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Литературные произведения: стихотворения, загадки, пословицы, сказки 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использовать на разных этапах раскрытия проблемы в соответствии с определенными педагогическими задачами.</a:t>
            </a:r>
          </a:p>
        </p:txBody>
      </p:sp>
    </p:spTree>
    <p:extLst>
      <p:ext uri="{BB962C8B-B14F-4D97-AF65-F5344CB8AC3E}">
        <p14:creationId xmlns="" xmlns:p14="http://schemas.microsoft.com/office/powerpoint/2010/main" val="206187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8630" y="609599"/>
            <a:ext cx="6473370" cy="5849257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– не усвоение ребенком достаточно сложных для его возраста значений, а общее понимание ценности жизни и здоровья и взаимосвязи образа жизни и здоровья человека.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087" y="899886"/>
            <a:ext cx="5152570" cy="4920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4694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351</TotalTime>
  <Words>187</Words>
  <Application>Microsoft Office PowerPoint</Application>
  <PresentationFormat>Произвольный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Городская</vt:lpstr>
      <vt:lpstr>Сообщение : «ОБЖ как метод моделирования и элементы поисково-исследовательской деятельности».</vt:lpstr>
      <vt:lpstr>Эффективным способом обучения навыкам безопасного поведения является метод моделирования , который содержит в своей структуре несколько компонентов, обуславливающих ценные педагогические свойства: игра, имитация, поисково—исследовательская деятельность и анализ конкретной ситуации.</vt:lpstr>
      <vt:lpstr>Игра в дошкольном возрасте является ведущим видом деятельности детей.  Именно игра дает ребенку доступные для него способы моделирования окружающей жизни. В игре дошкольники обогащают свой жизненный и чувственный опыт.</vt:lpstr>
      <vt:lpstr>• использование макета обстановки или специально сконструированной предметно-игровой среды в групповой комнате; • предварительное разыгрывание ситуаций воспитателем (показ кукольных представлений) с постепенным вовлечением детей; • введение значимой для дошкольников мотивации деятельности; • «появление» препятствий или особых условий в процессе осуществления игровой деятельности; • поддержание адекватного эмоционального фона. </vt:lpstr>
      <vt:lpstr>Игры «Наша улица», «Светофор», «Угадай, какой знак», «Перекресток», «Во дворе» позволяют сформировать у детей навык грамотного поведения на дороге, развивают представления о причинно-следственных связях возникновения опасных ситуаций. </vt:lpstr>
      <vt:lpstr>Игровые ситуации «В парке», «Ядовитые растения», «Собака – друг человека», «Сбор грибов и ягод», «Съедобное – несъедобное» помогают вводить детей в прекрасный и неповторимый мир природы.  Тренинги и ситуации «Незнакомец звонит в дверь», «Незнакомец в группе», «Незнакомец звонит по телефону», «Потерялся в городе», «Защити себя сам» учат детей действовать в подобной ситуации.  </vt:lpstr>
      <vt:lpstr>Использование сказок :   «Три поросенка», «Кот, петух и лиса», «Волк и семеро козлят». Игры - тренинги, как  «Пожарная тревога», «Мы – спасатели», «Как вызвать пожарных, скорую помощь, полицию?» позволяют нам обучить детей правильному поведению в экстремальных ситуациях в быту, например, во время возгорания, задымления и ознакомить детей с алгоритмом действий. </vt:lpstr>
      <vt:lpstr>Литературные произведения: стихотворения, загадки, пословицы, сказки  можно использовать на разных этапах раскрытия проблемы в соответствии с определенными педагогическими задачами.</vt:lpstr>
      <vt:lpstr>Главное – не усвоение ребенком достаточно сложных для его возраста значений, а общее понимание ценности жизни и здоровья и взаимосвязи образа жизни и здоровья человека.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Данил Авдеев</dc:creator>
  <cp:lastModifiedBy>Hp</cp:lastModifiedBy>
  <cp:revision>37</cp:revision>
  <dcterms:created xsi:type="dcterms:W3CDTF">2019-01-25T08:29:32Z</dcterms:created>
  <dcterms:modified xsi:type="dcterms:W3CDTF">2024-03-21T18:04:15Z</dcterms:modified>
</cp:coreProperties>
</file>