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69" r:id="rId6"/>
    <p:sldId id="270" r:id="rId7"/>
    <p:sldId id="267" r:id="rId8"/>
    <p:sldId id="271" r:id="rId9"/>
    <p:sldId id="274" r:id="rId10"/>
    <p:sldId id="275" r:id="rId11"/>
    <p:sldId id="276" r:id="rId12"/>
    <p:sldId id="272" r:id="rId13"/>
    <p:sldId id="279" r:id="rId14"/>
    <p:sldId id="277" r:id="rId15"/>
    <p:sldId id="278" r:id="rId16"/>
    <p:sldId id="26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2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8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68962B-1089-484B-B3E3-99F74875EA1B}" type="doc">
      <dgm:prSet loTypeId="urn:microsoft.com/office/officeart/2005/8/layout/vList4" loCatId="picture" qsTypeId="urn:microsoft.com/office/officeart/2005/8/quickstyle/3d3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27B0E0B2-D4E1-4320-B80F-4CFF72A82993}">
      <dgm:prSet phldrT="[Текст]"/>
      <dgm:spPr/>
      <dgm:t>
        <a:bodyPr/>
        <a:lstStyle/>
        <a:p>
          <a:r>
            <a:rPr lang="ru-RU" dirty="0"/>
            <a:t>Экскурсии в школу</a:t>
          </a:r>
        </a:p>
        <a:p>
          <a:r>
            <a:rPr lang="ru-RU" dirty="0"/>
            <a:t>Посещение школьного музея</a:t>
          </a:r>
        </a:p>
        <a:p>
          <a:r>
            <a:rPr lang="ru-RU" dirty="0"/>
            <a:t>Знакомство и взаимодействие </a:t>
          </a:r>
          <a:r>
            <a:rPr lang="ru-RU" b="0" dirty="0"/>
            <a:t>дошкольников</a:t>
          </a:r>
          <a:r>
            <a:rPr lang="ru-RU" dirty="0"/>
            <a:t> с учителями и учениками начальной </a:t>
          </a:r>
          <a:r>
            <a:rPr lang="ru-RU" b="0" dirty="0"/>
            <a:t>школы</a:t>
          </a:r>
        </a:p>
      </dgm:t>
    </dgm:pt>
    <dgm:pt modelId="{FD559163-B9F4-4FCE-8484-3974E39018A9}" type="parTrans" cxnId="{7FC8815D-920E-45D2-A8C0-D6CCD57D5A20}">
      <dgm:prSet/>
      <dgm:spPr/>
      <dgm:t>
        <a:bodyPr/>
        <a:lstStyle/>
        <a:p>
          <a:endParaRPr lang="ru-RU"/>
        </a:p>
      </dgm:t>
    </dgm:pt>
    <dgm:pt modelId="{C22BB70C-520B-4536-930D-8539DBC16642}" type="sibTrans" cxnId="{7FC8815D-920E-45D2-A8C0-D6CCD57D5A20}">
      <dgm:prSet/>
      <dgm:spPr/>
      <dgm:t>
        <a:bodyPr/>
        <a:lstStyle/>
        <a:p>
          <a:endParaRPr lang="ru-RU"/>
        </a:p>
      </dgm:t>
    </dgm:pt>
    <dgm:pt modelId="{7C82BB13-A7A0-4FA0-A223-5B6EEE2AFD9E}">
      <dgm:prSet phldrT="[Текст]"/>
      <dgm:spPr/>
      <dgm:t>
        <a:bodyPr/>
        <a:lstStyle/>
        <a:p>
          <a:r>
            <a:rPr lang="ru-RU" dirty="0"/>
            <a:t>Участие в совместной образовательной деятельности, игровых программах</a:t>
          </a:r>
        </a:p>
        <a:p>
          <a:r>
            <a:rPr lang="ru-RU" dirty="0"/>
            <a:t>Выставки рисунков и поделок</a:t>
          </a:r>
        </a:p>
        <a:p>
          <a:r>
            <a:rPr lang="ru-RU" dirty="0"/>
            <a:t>Встречи и беседы с бывшими воспитанниками </a:t>
          </a:r>
          <a:r>
            <a:rPr lang="ru-RU" b="0" dirty="0"/>
            <a:t>детского сада</a:t>
          </a:r>
        </a:p>
      </dgm:t>
    </dgm:pt>
    <dgm:pt modelId="{A65F54B9-8F05-4056-A747-279B295736E9}" type="parTrans" cxnId="{1218617B-007C-4286-B51E-C004EC97A195}">
      <dgm:prSet/>
      <dgm:spPr/>
      <dgm:t>
        <a:bodyPr/>
        <a:lstStyle/>
        <a:p>
          <a:endParaRPr lang="ru-RU"/>
        </a:p>
      </dgm:t>
    </dgm:pt>
    <dgm:pt modelId="{2FF68106-EF82-479A-A88D-59391AB348D7}" type="sibTrans" cxnId="{1218617B-007C-4286-B51E-C004EC97A195}">
      <dgm:prSet/>
      <dgm:spPr/>
      <dgm:t>
        <a:bodyPr/>
        <a:lstStyle/>
        <a:p>
          <a:endParaRPr lang="ru-RU"/>
        </a:p>
      </dgm:t>
    </dgm:pt>
    <dgm:pt modelId="{F35922BB-F8FA-468D-A66A-15219CC2E0F3}">
      <dgm:prSet phldrT="[Текст]"/>
      <dgm:spPr/>
      <dgm:t>
        <a:bodyPr/>
        <a:lstStyle/>
        <a:p>
          <a:r>
            <a:rPr lang="ru-RU" dirty="0"/>
            <a:t>Совместные праздники и спортивные соревнования </a:t>
          </a:r>
          <a:r>
            <a:rPr lang="ru-RU" b="0" dirty="0"/>
            <a:t>дошкольников и первоклассников</a:t>
          </a:r>
        </a:p>
        <a:p>
          <a:r>
            <a:rPr lang="ru-RU" dirty="0"/>
            <a:t>Участие в театрализованной деятельности</a:t>
          </a:r>
        </a:p>
        <a:p>
          <a:r>
            <a:rPr lang="ru-RU" dirty="0"/>
            <a:t>Посещение </a:t>
          </a:r>
          <a:r>
            <a:rPr lang="ru-RU" b="0" dirty="0"/>
            <a:t>дошкольниками</a:t>
          </a:r>
          <a:r>
            <a:rPr lang="ru-RU" dirty="0"/>
            <a:t> адаптационного курса занятий, организованных при</a:t>
          </a:r>
          <a:r>
            <a:rPr lang="ru-RU" b="0" dirty="0"/>
            <a:t> школе</a:t>
          </a:r>
        </a:p>
      </dgm:t>
    </dgm:pt>
    <dgm:pt modelId="{BACD8B79-C38D-4F4E-AE27-611E1B1FF16A}" type="parTrans" cxnId="{4848DA9D-6F12-4D51-950D-D82D4F4912D7}">
      <dgm:prSet/>
      <dgm:spPr/>
      <dgm:t>
        <a:bodyPr/>
        <a:lstStyle/>
        <a:p>
          <a:endParaRPr lang="ru-RU"/>
        </a:p>
      </dgm:t>
    </dgm:pt>
    <dgm:pt modelId="{4CB7898F-2995-41BF-96BD-54D0DE800207}" type="sibTrans" cxnId="{4848DA9D-6F12-4D51-950D-D82D4F4912D7}">
      <dgm:prSet/>
      <dgm:spPr/>
      <dgm:t>
        <a:bodyPr/>
        <a:lstStyle/>
        <a:p>
          <a:endParaRPr lang="ru-RU"/>
        </a:p>
      </dgm:t>
    </dgm:pt>
    <dgm:pt modelId="{382734FB-6AEC-4B5A-9826-41C9C5C5A1AF}" type="pres">
      <dgm:prSet presAssocID="{4A68962B-1089-484B-B3E3-99F74875EA1B}" presName="linear" presStyleCnt="0">
        <dgm:presLayoutVars>
          <dgm:dir/>
          <dgm:resizeHandles val="exact"/>
        </dgm:presLayoutVars>
      </dgm:prSet>
      <dgm:spPr/>
    </dgm:pt>
    <dgm:pt modelId="{B2C245AD-C29B-428B-B2D3-AD63267578DB}" type="pres">
      <dgm:prSet presAssocID="{27B0E0B2-D4E1-4320-B80F-4CFF72A82993}" presName="comp" presStyleCnt="0"/>
      <dgm:spPr/>
    </dgm:pt>
    <dgm:pt modelId="{97DE345D-074F-4788-BB5D-407BFFC54B6A}" type="pres">
      <dgm:prSet presAssocID="{27B0E0B2-D4E1-4320-B80F-4CFF72A82993}" presName="box" presStyleLbl="node1" presStyleIdx="0" presStyleCnt="3"/>
      <dgm:spPr/>
    </dgm:pt>
    <dgm:pt modelId="{399C209F-B20D-44FE-B21A-281D51BC9220}" type="pres">
      <dgm:prSet presAssocID="{27B0E0B2-D4E1-4320-B80F-4CFF72A8299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83455D8-97FE-4CB9-8290-1CE55B0EA4C8}" type="pres">
      <dgm:prSet presAssocID="{27B0E0B2-D4E1-4320-B80F-4CFF72A82993}" presName="text" presStyleLbl="node1" presStyleIdx="0" presStyleCnt="3">
        <dgm:presLayoutVars>
          <dgm:bulletEnabled val="1"/>
        </dgm:presLayoutVars>
      </dgm:prSet>
      <dgm:spPr/>
    </dgm:pt>
    <dgm:pt modelId="{3A8B0BF6-93B1-4E26-AB79-6807AB0E513E}" type="pres">
      <dgm:prSet presAssocID="{C22BB70C-520B-4536-930D-8539DBC16642}" presName="spacer" presStyleCnt="0"/>
      <dgm:spPr/>
    </dgm:pt>
    <dgm:pt modelId="{8CB45E73-EA1A-4A11-A575-74FC149F714F}" type="pres">
      <dgm:prSet presAssocID="{7C82BB13-A7A0-4FA0-A223-5B6EEE2AFD9E}" presName="comp" presStyleCnt="0"/>
      <dgm:spPr/>
    </dgm:pt>
    <dgm:pt modelId="{B2F998B8-2DF5-4EB4-9A8C-1EDF445EB754}" type="pres">
      <dgm:prSet presAssocID="{7C82BB13-A7A0-4FA0-A223-5B6EEE2AFD9E}" presName="box" presStyleLbl="node1" presStyleIdx="1" presStyleCnt="3"/>
      <dgm:spPr/>
    </dgm:pt>
    <dgm:pt modelId="{E226DAE5-1BA2-4313-A841-9903C405555D}" type="pres">
      <dgm:prSet presAssocID="{7C82BB13-A7A0-4FA0-A223-5B6EEE2AFD9E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F898FD86-F83A-4B72-A02E-8532CBA2E50E}" type="pres">
      <dgm:prSet presAssocID="{7C82BB13-A7A0-4FA0-A223-5B6EEE2AFD9E}" presName="text" presStyleLbl="node1" presStyleIdx="1" presStyleCnt="3">
        <dgm:presLayoutVars>
          <dgm:bulletEnabled val="1"/>
        </dgm:presLayoutVars>
      </dgm:prSet>
      <dgm:spPr/>
    </dgm:pt>
    <dgm:pt modelId="{63D7AC5F-CF61-4F5D-A65D-E07BD95E1180}" type="pres">
      <dgm:prSet presAssocID="{2FF68106-EF82-479A-A88D-59391AB348D7}" presName="spacer" presStyleCnt="0"/>
      <dgm:spPr/>
    </dgm:pt>
    <dgm:pt modelId="{FD042699-E153-4B84-8951-B6BA5235FAD7}" type="pres">
      <dgm:prSet presAssocID="{F35922BB-F8FA-468D-A66A-15219CC2E0F3}" presName="comp" presStyleCnt="0"/>
      <dgm:spPr/>
    </dgm:pt>
    <dgm:pt modelId="{E63B877F-2EF6-4057-BA3B-19D8762995C7}" type="pres">
      <dgm:prSet presAssocID="{F35922BB-F8FA-468D-A66A-15219CC2E0F3}" presName="box" presStyleLbl="node1" presStyleIdx="2" presStyleCnt="3"/>
      <dgm:spPr/>
    </dgm:pt>
    <dgm:pt modelId="{E1DBCC14-0E15-4B84-A70A-45B1AA578406}" type="pres">
      <dgm:prSet presAssocID="{F35922BB-F8FA-468D-A66A-15219CC2E0F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98A77C7-D52A-4665-8628-7295A8820620}" type="pres">
      <dgm:prSet presAssocID="{F35922BB-F8FA-468D-A66A-15219CC2E0F3}" presName="text" presStyleLbl="node1" presStyleIdx="2" presStyleCnt="3">
        <dgm:presLayoutVars>
          <dgm:bulletEnabled val="1"/>
        </dgm:presLayoutVars>
      </dgm:prSet>
      <dgm:spPr/>
    </dgm:pt>
  </dgm:ptLst>
  <dgm:cxnLst>
    <dgm:cxn modelId="{2D50F321-EBB3-4F81-A040-3B43EB42C8C7}" type="presOf" srcId="{27B0E0B2-D4E1-4320-B80F-4CFF72A82993}" destId="{97DE345D-074F-4788-BB5D-407BFFC54B6A}" srcOrd="0" destOrd="0" presId="urn:microsoft.com/office/officeart/2005/8/layout/vList4"/>
    <dgm:cxn modelId="{3476CC2E-980E-4D5D-8461-CF7E56814246}" type="presOf" srcId="{F35922BB-F8FA-468D-A66A-15219CC2E0F3}" destId="{B98A77C7-D52A-4665-8628-7295A8820620}" srcOrd="1" destOrd="0" presId="urn:microsoft.com/office/officeart/2005/8/layout/vList4"/>
    <dgm:cxn modelId="{9E4EC531-A576-4563-91C8-25AE75BFA360}" type="presOf" srcId="{4A68962B-1089-484B-B3E3-99F74875EA1B}" destId="{382734FB-6AEC-4B5A-9826-41C9C5C5A1AF}" srcOrd="0" destOrd="0" presId="urn:microsoft.com/office/officeart/2005/8/layout/vList4"/>
    <dgm:cxn modelId="{15315338-2047-4AC3-8C7A-C62906F0B8C6}" type="presOf" srcId="{F35922BB-F8FA-468D-A66A-15219CC2E0F3}" destId="{E63B877F-2EF6-4057-BA3B-19D8762995C7}" srcOrd="0" destOrd="0" presId="urn:microsoft.com/office/officeart/2005/8/layout/vList4"/>
    <dgm:cxn modelId="{7FC8815D-920E-45D2-A8C0-D6CCD57D5A20}" srcId="{4A68962B-1089-484B-B3E3-99F74875EA1B}" destId="{27B0E0B2-D4E1-4320-B80F-4CFF72A82993}" srcOrd="0" destOrd="0" parTransId="{FD559163-B9F4-4FCE-8484-3974E39018A9}" sibTransId="{C22BB70C-520B-4536-930D-8539DBC16642}"/>
    <dgm:cxn modelId="{4241906B-2D76-4104-A720-2676C60608BB}" type="presOf" srcId="{7C82BB13-A7A0-4FA0-A223-5B6EEE2AFD9E}" destId="{B2F998B8-2DF5-4EB4-9A8C-1EDF445EB754}" srcOrd="0" destOrd="0" presId="urn:microsoft.com/office/officeart/2005/8/layout/vList4"/>
    <dgm:cxn modelId="{1218617B-007C-4286-B51E-C004EC97A195}" srcId="{4A68962B-1089-484B-B3E3-99F74875EA1B}" destId="{7C82BB13-A7A0-4FA0-A223-5B6EEE2AFD9E}" srcOrd="1" destOrd="0" parTransId="{A65F54B9-8F05-4056-A747-279B295736E9}" sibTransId="{2FF68106-EF82-479A-A88D-59391AB348D7}"/>
    <dgm:cxn modelId="{4848DA9D-6F12-4D51-950D-D82D4F4912D7}" srcId="{4A68962B-1089-484B-B3E3-99F74875EA1B}" destId="{F35922BB-F8FA-468D-A66A-15219CC2E0F3}" srcOrd="2" destOrd="0" parTransId="{BACD8B79-C38D-4F4E-AE27-611E1B1FF16A}" sibTransId="{4CB7898F-2995-41BF-96BD-54D0DE800207}"/>
    <dgm:cxn modelId="{D08BE9DF-D534-4651-A775-0B8D2A99AED4}" type="presOf" srcId="{27B0E0B2-D4E1-4320-B80F-4CFF72A82993}" destId="{583455D8-97FE-4CB9-8290-1CE55B0EA4C8}" srcOrd="1" destOrd="0" presId="urn:microsoft.com/office/officeart/2005/8/layout/vList4"/>
    <dgm:cxn modelId="{117824F2-2215-44CD-9966-02806B2C68CD}" type="presOf" srcId="{7C82BB13-A7A0-4FA0-A223-5B6EEE2AFD9E}" destId="{F898FD86-F83A-4B72-A02E-8532CBA2E50E}" srcOrd="1" destOrd="0" presId="urn:microsoft.com/office/officeart/2005/8/layout/vList4"/>
    <dgm:cxn modelId="{B5D69DB7-F761-466A-BCAB-5890E1EAF9E9}" type="presParOf" srcId="{382734FB-6AEC-4B5A-9826-41C9C5C5A1AF}" destId="{B2C245AD-C29B-428B-B2D3-AD63267578DB}" srcOrd="0" destOrd="0" presId="urn:microsoft.com/office/officeart/2005/8/layout/vList4"/>
    <dgm:cxn modelId="{949D6B12-32A9-4ECA-8CD1-D6C2F30488B1}" type="presParOf" srcId="{B2C245AD-C29B-428B-B2D3-AD63267578DB}" destId="{97DE345D-074F-4788-BB5D-407BFFC54B6A}" srcOrd="0" destOrd="0" presId="urn:microsoft.com/office/officeart/2005/8/layout/vList4"/>
    <dgm:cxn modelId="{18FD083D-24B6-4D2D-AF84-98E4F162AE75}" type="presParOf" srcId="{B2C245AD-C29B-428B-B2D3-AD63267578DB}" destId="{399C209F-B20D-44FE-B21A-281D51BC9220}" srcOrd="1" destOrd="0" presId="urn:microsoft.com/office/officeart/2005/8/layout/vList4"/>
    <dgm:cxn modelId="{B654FB38-FC40-4982-919D-5D604997882E}" type="presParOf" srcId="{B2C245AD-C29B-428B-B2D3-AD63267578DB}" destId="{583455D8-97FE-4CB9-8290-1CE55B0EA4C8}" srcOrd="2" destOrd="0" presId="urn:microsoft.com/office/officeart/2005/8/layout/vList4"/>
    <dgm:cxn modelId="{9B292301-E568-4759-A8D4-C2F0D6584E7A}" type="presParOf" srcId="{382734FB-6AEC-4B5A-9826-41C9C5C5A1AF}" destId="{3A8B0BF6-93B1-4E26-AB79-6807AB0E513E}" srcOrd="1" destOrd="0" presId="urn:microsoft.com/office/officeart/2005/8/layout/vList4"/>
    <dgm:cxn modelId="{62DF0C84-7562-4A4E-95F3-8D3543161532}" type="presParOf" srcId="{382734FB-6AEC-4B5A-9826-41C9C5C5A1AF}" destId="{8CB45E73-EA1A-4A11-A575-74FC149F714F}" srcOrd="2" destOrd="0" presId="urn:microsoft.com/office/officeart/2005/8/layout/vList4"/>
    <dgm:cxn modelId="{19EF4A48-D301-4C3E-BB2A-B6309B443819}" type="presParOf" srcId="{8CB45E73-EA1A-4A11-A575-74FC149F714F}" destId="{B2F998B8-2DF5-4EB4-9A8C-1EDF445EB754}" srcOrd="0" destOrd="0" presId="urn:microsoft.com/office/officeart/2005/8/layout/vList4"/>
    <dgm:cxn modelId="{8A3D51D0-D3FE-4836-8148-AA0628991F63}" type="presParOf" srcId="{8CB45E73-EA1A-4A11-A575-74FC149F714F}" destId="{E226DAE5-1BA2-4313-A841-9903C405555D}" srcOrd="1" destOrd="0" presId="urn:microsoft.com/office/officeart/2005/8/layout/vList4"/>
    <dgm:cxn modelId="{BEF8F892-ABCA-4F78-8C9B-38E5C7CA2B52}" type="presParOf" srcId="{8CB45E73-EA1A-4A11-A575-74FC149F714F}" destId="{F898FD86-F83A-4B72-A02E-8532CBA2E50E}" srcOrd="2" destOrd="0" presId="urn:microsoft.com/office/officeart/2005/8/layout/vList4"/>
    <dgm:cxn modelId="{F2FE8C27-A68D-484F-B395-6B01903EA94D}" type="presParOf" srcId="{382734FB-6AEC-4B5A-9826-41C9C5C5A1AF}" destId="{63D7AC5F-CF61-4F5D-A65D-E07BD95E1180}" srcOrd="3" destOrd="0" presId="urn:microsoft.com/office/officeart/2005/8/layout/vList4"/>
    <dgm:cxn modelId="{6EAA7339-0158-40DC-9FAE-2662280D83BE}" type="presParOf" srcId="{382734FB-6AEC-4B5A-9826-41C9C5C5A1AF}" destId="{FD042699-E153-4B84-8951-B6BA5235FAD7}" srcOrd="4" destOrd="0" presId="urn:microsoft.com/office/officeart/2005/8/layout/vList4"/>
    <dgm:cxn modelId="{7E2B6BB4-40B3-4713-BE4C-D4B93A43DA33}" type="presParOf" srcId="{FD042699-E153-4B84-8951-B6BA5235FAD7}" destId="{E63B877F-2EF6-4057-BA3B-19D8762995C7}" srcOrd="0" destOrd="0" presId="urn:microsoft.com/office/officeart/2005/8/layout/vList4"/>
    <dgm:cxn modelId="{EEB62D2A-FA11-4973-B203-42416BFDBE07}" type="presParOf" srcId="{FD042699-E153-4B84-8951-B6BA5235FAD7}" destId="{E1DBCC14-0E15-4B84-A70A-45B1AA578406}" srcOrd="1" destOrd="0" presId="urn:microsoft.com/office/officeart/2005/8/layout/vList4"/>
    <dgm:cxn modelId="{161C749A-E580-4B76-AF86-20A43A3F6C46}" type="presParOf" srcId="{FD042699-E153-4B84-8951-B6BA5235FAD7}" destId="{B98A77C7-D52A-4665-8628-7295A882062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EEDC8C-B2DC-4103-B825-6EDECE11EC83}" type="doc">
      <dgm:prSet loTypeId="urn:microsoft.com/office/officeart/2005/8/layout/vList4" loCatId="list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D7F2127E-75DA-48AD-9AB5-29D3221FF409}">
      <dgm:prSet phldrT="[Текст]" phldr="1"/>
      <dgm:spPr/>
      <dgm:t>
        <a:bodyPr/>
        <a:lstStyle/>
        <a:p>
          <a:endParaRPr lang="ru-RU" dirty="0"/>
        </a:p>
      </dgm:t>
    </dgm:pt>
    <dgm:pt modelId="{68785658-E50C-464A-A422-46655FC6964A}" type="parTrans" cxnId="{C3BBE02E-A938-4660-A7FA-F33D6EEC9648}">
      <dgm:prSet/>
      <dgm:spPr/>
      <dgm:t>
        <a:bodyPr/>
        <a:lstStyle/>
        <a:p>
          <a:endParaRPr lang="ru-RU"/>
        </a:p>
      </dgm:t>
    </dgm:pt>
    <dgm:pt modelId="{4A0F2E1C-403D-4331-968D-CB6A01B26369}" type="sibTrans" cxnId="{C3BBE02E-A938-4660-A7FA-F33D6EEC9648}">
      <dgm:prSet/>
      <dgm:spPr/>
      <dgm:t>
        <a:bodyPr/>
        <a:lstStyle/>
        <a:p>
          <a:endParaRPr lang="ru-RU"/>
        </a:p>
      </dgm:t>
    </dgm:pt>
    <dgm:pt modelId="{7A6A89CD-A325-4199-851A-F67A1969D7DE}">
      <dgm:prSet phldrT="[Текст]"/>
      <dgm:spPr/>
      <dgm:t>
        <a:bodyPr/>
        <a:lstStyle/>
        <a:p>
          <a:r>
            <a:rPr lang="ru-RU" dirty="0"/>
            <a:t>Совместные педагогические советы </a:t>
          </a:r>
          <a:r>
            <a:rPr lang="ru-RU" i="1" dirty="0"/>
            <a:t>(ДОУ и </a:t>
          </a:r>
          <a:r>
            <a:rPr lang="ru-RU" b="0" i="1" dirty="0"/>
            <a:t>школа</a:t>
          </a:r>
          <a:r>
            <a:rPr lang="ru-RU" i="1" dirty="0"/>
            <a:t>)</a:t>
          </a:r>
          <a:endParaRPr lang="ru-RU" dirty="0"/>
        </a:p>
      </dgm:t>
    </dgm:pt>
    <dgm:pt modelId="{0A1B504A-95D6-4E4A-B839-53F7B0F9238C}" type="parTrans" cxnId="{BCE80BF9-3977-4FE5-88FE-DB8605F76C13}">
      <dgm:prSet/>
      <dgm:spPr/>
      <dgm:t>
        <a:bodyPr/>
        <a:lstStyle/>
        <a:p>
          <a:endParaRPr lang="ru-RU"/>
        </a:p>
      </dgm:t>
    </dgm:pt>
    <dgm:pt modelId="{B13C0889-0387-4FDF-BA9C-22B98E1AD3DD}" type="sibTrans" cxnId="{BCE80BF9-3977-4FE5-88FE-DB8605F76C13}">
      <dgm:prSet/>
      <dgm:spPr/>
      <dgm:t>
        <a:bodyPr/>
        <a:lstStyle/>
        <a:p>
          <a:endParaRPr lang="ru-RU"/>
        </a:p>
      </dgm:t>
    </dgm:pt>
    <dgm:pt modelId="{BD306540-093E-4342-B167-16769EEAFA0E}">
      <dgm:prSet phldrT="[Текст]"/>
      <dgm:spPr/>
      <dgm:t>
        <a:bodyPr/>
        <a:lstStyle/>
        <a:p>
          <a:r>
            <a:rPr lang="ru-RU" dirty="0"/>
            <a:t>Круглые столы педагогов ДОУ и учителей</a:t>
          </a:r>
          <a:r>
            <a:rPr lang="ru-RU" b="0" dirty="0"/>
            <a:t> школы</a:t>
          </a:r>
        </a:p>
      </dgm:t>
    </dgm:pt>
    <dgm:pt modelId="{3E1F8006-8561-4C1C-9A91-E23FA1F94971}" type="parTrans" cxnId="{182CA150-CD49-4957-85DE-E1D836CEBE55}">
      <dgm:prSet/>
      <dgm:spPr/>
      <dgm:t>
        <a:bodyPr/>
        <a:lstStyle/>
        <a:p>
          <a:endParaRPr lang="ru-RU"/>
        </a:p>
      </dgm:t>
    </dgm:pt>
    <dgm:pt modelId="{B9A90496-5076-482A-9FF8-897C58A2EA07}" type="sibTrans" cxnId="{182CA150-CD49-4957-85DE-E1D836CEBE55}">
      <dgm:prSet/>
      <dgm:spPr/>
      <dgm:t>
        <a:bodyPr/>
        <a:lstStyle/>
        <a:p>
          <a:endParaRPr lang="ru-RU"/>
        </a:p>
      </dgm:t>
    </dgm:pt>
    <dgm:pt modelId="{5FD135F6-18F7-4BD2-A154-31860EEAF728}">
      <dgm:prSet phldrT="[Текст]" phldr="1"/>
      <dgm:spPr/>
      <dgm:t>
        <a:bodyPr/>
        <a:lstStyle/>
        <a:p>
          <a:endParaRPr lang="ru-RU" dirty="0"/>
        </a:p>
      </dgm:t>
    </dgm:pt>
    <dgm:pt modelId="{3FD65062-897A-4D29-89CF-E767462EE13B}" type="parTrans" cxnId="{2943C039-3533-432C-BBF4-06E833BC6EF3}">
      <dgm:prSet/>
      <dgm:spPr/>
      <dgm:t>
        <a:bodyPr/>
        <a:lstStyle/>
        <a:p>
          <a:endParaRPr lang="ru-RU"/>
        </a:p>
      </dgm:t>
    </dgm:pt>
    <dgm:pt modelId="{8E3BDD38-A309-4AF5-B491-9EC5BA90EC7E}" type="sibTrans" cxnId="{2943C039-3533-432C-BBF4-06E833BC6EF3}">
      <dgm:prSet/>
      <dgm:spPr/>
      <dgm:t>
        <a:bodyPr/>
        <a:lstStyle/>
        <a:p>
          <a:endParaRPr lang="ru-RU"/>
        </a:p>
      </dgm:t>
    </dgm:pt>
    <dgm:pt modelId="{59C0289F-E28A-488B-A72D-39DF1FD92351}">
      <dgm:prSet phldrT="[Текст]"/>
      <dgm:spPr/>
      <dgm:t>
        <a:bodyPr/>
        <a:lstStyle/>
        <a:p>
          <a:r>
            <a:rPr lang="ru-RU" dirty="0"/>
            <a:t>Взаимодействие медицинских работников, психологов ДОУ и </a:t>
          </a:r>
          <a:r>
            <a:rPr lang="ru-RU" b="0" dirty="0"/>
            <a:t>школы</a:t>
          </a:r>
        </a:p>
      </dgm:t>
    </dgm:pt>
    <dgm:pt modelId="{AE1DA512-1775-4B6A-8B7A-AA2DF0A80C49}" type="parTrans" cxnId="{6F98041D-8B2A-4531-95F9-FAB0C71A7C22}">
      <dgm:prSet/>
      <dgm:spPr/>
      <dgm:t>
        <a:bodyPr/>
        <a:lstStyle/>
        <a:p>
          <a:endParaRPr lang="ru-RU"/>
        </a:p>
      </dgm:t>
    </dgm:pt>
    <dgm:pt modelId="{A7B395F2-5BF9-441A-A2FB-5FD2C0D15620}" type="sibTrans" cxnId="{6F98041D-8B2A-4531-95F9-FAB0C71A7C22}">
      <dgm:prSet/>
      <dgm:spPr/>
      <dgm:t>
        <a:bodyPr/>
        <a:lstStyle/>
        <a:p>
          <a:endParaRPr lang="ru-RU"/>
        </a:p>
      </dgm:t>
    </dgm:pt>
    <dgm:pt modelId="{99DFD20A-459A-4F9E-8966-BDA4401DD995}">
      <dgm:prSet phldrT="[Текст]"/>
      <dgm:spPr/>
      <dgm:t>
        <a:bodyPr/>
        <a:lstStyle/>
        <a:p>
          <a:r>
            <a:rPr lang="ru-RU" dirty="0"/>
            <a:t>Открытые показы образовательной деятельности в ДОУ и открытых уроков в </a:t>
          </a:r>
          <a:r>
            <a:rPr lang="ru-RU" b="0" dirty="0"/>
            <a:t>школе</a:t>
          </a:r>
        </a:p>
      </dgm:t>
    </dgm:pt>
    <dgm:pt modelId="{91C898C1-F751-4056-9EF1-27DAAC69E8BA}" type="parTrans" cxnId="{FCEB14B9-7BC8-4F28-B50D-2CFD98573667}">
      <dgm:prSet/>
      <dgm:spPr/>
      <dgm:t>
        <a:bodyPr/>
        <a:lstStyle/>
        <a:p>
          <a:endParaRPr lang="ru-RU"/>
        </a:p>
      </dgm:t>
    </dgm:pt>
    <dgm:pt modelId="{12B355C7-90CB-44F0-918A-4C639CBA1019}" type="sibTrans" cxnId="{FCEB14B9-7BC8-4F28-B50D-2CFD98573667}">
      <dgm:prSet/>
      <dgm:spPr/>
      <dgm:t>
        <a:bodyPr/>
        <a:lstStyle/>
        <a:p>
          <a:endParaRPr lang="ru-RU"/>
        </a:p>
      </dgm:t>
    </dgm:pt>
    <dgm:pt modelId="{06FEEF28-0F0E-4F05-B27F-D259BCAF83DF}">
      <dgm:prSet phldrT="[Текст]" phldr="1"/>
      <dgm:spPr/>
      <dgm:t>
        <a:bodyPr/>
        <a:lstStyle/>
        <a:p>
          <a:endParaRPr lang="ru-RU"/>
        </a:p>
      </dgm:t>
    </dgm:pt>
    <dgm:pt modelId="{1A07A0B0-C678-41CB-B056-1A3B7B222E6D}" type="parTrans" cxnId="{89E5939C-97A1-4C84-B55F-ACA65142BF4E}">
      <dgm:prSet/>
      <dgm:spPr/>
      <dgm:t>
        <a:bodyPr/>
        <a:lstStyle/>
        <a:p>
          <a:endParaRPr lang="ru-RU"/>
        </a:p>
      </dgm:t>
    </dgm:pt>
    <dgm:pt modelId="{58932E05-3023-44DF-A01D-C177F9C630B7}" type="sibTrans" cxnId="{89E5939C-97A1-4C84-B55F-ACA65142BF4E}">
      <dgm:prSet/>
      <dgm:spPr/>
      <dgm:t>
        <a:bodyPr/>
        <a:lstStyle/>
        <a:p>
          <a:endParaRPr lang="ru-RU"/>
        </a:p>
      </dgm:t>
    </dgm:pt>
    <dgm:pt modelId="{1E009FAD-8ABE-4288-B1AF-0DCDFCD718C5}">
      <dgm:prSet phldrT="[Текст]"/>
      <dgm:spPr/>
      <dgm:t>
        <a:bodyPr/>
        <a:lstStyle/>
        <a:p>
          <a:r>
            <a:rPr lang="ru-RU" dirty="0"/>
            <a:t>Педагогические и психологические наблюдения</a:t>
          </a:r>
        </a:p>
      </dgm:t>
    </dgm:pt>
    <dgm:pt modelId="{B3E640F2-6A27-4CEE-BC5B-E203EFBDF372}" type="parTrans" cxnId="{F2DE31C5-48E4-485D-AB9D-16058B562CB6}">
      <dgm:prSet/>
      <dgm:spPr/>
      <dgm:t>
        <a:bodyPr/>
        <a:lstStyle/>
        <a:p>
          <a:endParaRPr lang="ru-RU"/>
        </a:p>
      </dgm:t>
    </dgm:pt>
    <dgm:pt modelId="{7C5BD10A-9C3E-4CC0-A758-74557205885C}" type="sibTrans" cxnId="{F2DE31C5-48E4-485D-AB9D-16058B562CB6}">
      <dgm:prSet/>
      <dgm:spPr/>
      <dgm:t>
        <a:bodyPr/>
        <a:lstStyle/>
        <a:p>
          <a:endParaRPr lang="ru-RU"/>
        </a:p>
      </dgm:t>
    </dgm:pt>
    <dgm:pt modelId="{69F748AE-4A8E-421F-A8FF-03DD06F95832}">
      <dgm:prSet phldrT="[Текст]" phldr="1"/>
      <dgm:spPr/>
      <dgm:t>
        <a:bodyPr/>
        <a:lstStyle/>
        <a:p>
          <a:endParaRPr lang="ru-RU"/>
        </a:p>
      </dgm:t>
    </dgm:pt>
    <dgm:pt modelId="{93E709AA-C637-40DE-9053-DD618F2AE895}" type="parTrans" cxnId="{9FACB8A1-AF83-4BE0-801B-6BD1E85F814E}">
      <dgm:prSet/>
      <dgm:spPr/>
      <dgm:t>
        <a:bodyPr/>
        <a:lstStyle/>
        <a:p>
          <a:endParaRPr lang="ru-RU"/>
        </a:p>
      </dgm:t>
    </dgm:pt>
    <dgm:pt modelId="{999E28D6-72C5-40E8-ACC5-477C09E0BFD8}" type="sibTrans" cxnId="{9FACB8A1-AF83-4BE0-801B-6BD1E85F814E}">
      <dgm:prSet/>
      <dgm:spPr/>
      <dgm:t>
        <a:bodyPr/>
        <a:lstStyle/>
        <a:p>
          <a:endParaRPr lang="ru-RU"/>
        </a:p>
      </dgm:t>
    </dgm:pt>
    <dgm:pt modelId="{C7AE9A4E-C2F9-4CC8-823C-A4E54C3A7C54}" type="pres">
      <dgm:prSet presAssocID="{48EEDC8C-B2DC-4103-B825-6EDECE11EC83}" presName="linear" presStyleCnt="0">
        <dgm:presLayoutVars>
          <dgm:dir/>
          <dgm:resizeHandles val="exact"/>
        </dgm:presLayoutVars>
      </dgm:prSet>
      <dgm:spPr/>
    </dgm:pt>
    <dgm:pt modelId="{47D76FA7-7D64-4836-A363-0E417511B64E}" type="pres">
      <dgm:prSet presAssocID="{D7F2127E-75DA-48AD-9AB5-29D3221FF409}" presName="comp" presStyleCnt="0"/>
      <dgm:spPr/>
    </dgm:pt>
    <dgm:pt modelId="{91B92F0B-4FA4-4749-8FF1-1AB2EFC8717E}" type="pres">
      <dgm:prSet presAssocID="{D7F2127E-75DA-48AD-9AB5-29D3221FF409}" presName="box" presStyleLbl="node1" presStyleIdx="0" presStyleCnt="3" custLinFactNeighborX="3450"/>
      <dgm:spPr/>
    </dgm:pt>
    <dgm:pt modelId="{364DBFB7-FE57-4318-B03A-F46E9B0B3265}" type="pres">
      <dgm:prSet presAssocID="{D7F2127E-75DA-48AD-9AB5-29D3221FF40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65592E7-7DD4-4668-AFE7-40B6DFDB6575}" type="pres">
      <dgm:prSet presAssocID="{D7F2127E-75DA-48AD-9AB5-29D3221FF409}" presName="text" presStyleLbl="node1" presStyleIdx="0" presStyleCnt="3">
        <dgm:presLayoutVars>
          <dgm:bulletEnabled val="1"/>
        </dgm:presLayoutVars>
      </dgm:prSet>
      <dgm:spPr/>
    </dgm:pt>
    <dgm:pt modelId="{5DC25D33-EAC9-4618-A07A-C90DE86B189A}" type="pres">
      <dgm:prSet presAssocID="{4A0F2E1C-403D-4331-968D-CB6A01B26369}" presName="spacer" presStyleCnt="0"/>
      <dgm:spPr/>
    </dgm:pt>
    <dgm:pt modelId="{55AC9BAD-FA97-4FDB-84EE-5DC9A32E3EC9}" type="pres">
      <dgm:prSet presAssocID="{5FD135F6-18F7-4BD2-A154-31860EEAF728}" presName="comp" presStyleCnt="0"/>
      <dgm:spPr/>
    </dgm:pt>
    <dgm:pt modelId="{3BCA03BF-DB04-426F-BEF2-D169893EB806}" type="pres">
      <dgm:prSet presAssocID="{5FD135F6-18F7-4BD2-A154-31860EEAF728}" presName="box" presStyleLbl="node1" presStyleIdx="1" presStyleCnt="3"/>
      <dgm:spPr/>
    </dgm:pt>
    <dgm:pt modelId="{2AD5FED0-13EE-4F79-90F7-A47A605B3EC0}" type="pres">
      <dgm:prSet presAssocID="{5FD135F6-18F7-4BD2-A154-31860EEAF72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77CDCDF-4513-4509-BAC2-D3F1C0C193B7}" type="pres">
      <dgm:prSet presAssocID="{5FD135F6-18F7-4BD2-A154-31860EEAF728}" presName="text" presStyleLbl="node1" presStyleIdx="1" presStyleCnt="3">
        <dgm:presLayoutVars>
          <dgm:bulletEnabled val="1"/>
        </dgm:presLayoutVars>
      </dgm:prSet>
      <dgm:spPr/>
    </dgm:pt>
    <dgm:pt modelId="{B319313D-59D1-4C70-B145-CC8EA18FA670}" type="pres">
      <dgm:prSet presAssocID="{8E3BDD38-A309-4AF5-B491-9EC5BA90EC7E}" presName="spacer" presStyleCnt="0"/>
      <dgm:spPr/>
    </dgm:pt>
    <dgm:pt modelId="{38C02A90-DF2B-4D4C-8B1A-B9F5ADD1B2BB}" type="pres">
      <dgm:prSet presAssocID="{06FEEF28-0F0E-4F05-B27F-D259BCAF83DF}" presName="comp" presStyleCnt="0"/>
      <dgm:spPr/>
    </dgm:pt>
    <dgm:pt modelId="{75D08D6A-879E-465D-870B-DA20456EF0FB}" type="pres">
      <dgm:prSet presAssocID="{06FEEF28-0F0E-4F05-B27F-D259BCAF83DF}" presName="box" presStyleLbl="node1" presStyleIdx="2" presStyleCnt="3"/>
      <dgm:spPr/>
    </dgm:pt>
    <dgm:pt modelId="{8561E003-F6F1-447C-830E-9A718DAE06DD}" type="pres">
      <dgm:prSet presAssocID="{06FEEF28-0F0E-4F05-B27F-D259BCAF83DF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2AB88CE3-8CA9-45E9-890E-27FDE74C2C28}" type="pres">
      <dgm:prSet presAssocID="{06FEEF28-0F0E-4F05-B27F-D259BCAF83DF}" presName="text" presStyleLbl="node1" presStyleIdx="2" presStyleCnt="3">
        <dgm:presLayoutVars>
          <dgm:bulletEnabled val="1"/>
        </dgm:presLayoutVars>
      </dgm:prSet>
      <dgm:spPr/>
    </dgm:pt>
  </dgm:ptLst>
  <dgm:cxnLst>
    <dgm:cxn modelId="{59DCBF0E-F6B4-4F6F-8579-A2E1C1167382}" type="presOf" srcId="{D7F2127E-75DA-48AD-9AB5-29D3221FF409}" destId="{91B92F0B-4FA4-4749-8FF1-1AB2EFC8717E}" srcOrd="0" destOrd="0" presId="urn:microsoft.com/office/officeart/2005/8/layout/vList4"/>
    <dgm:cxn modelId="{4792AE13-0A81-4BB8-9536-97AC54D6FF3F}" type="presOf" srcId="{69F748AE-4A8E-421F-A8FF-03DD06F95832}" destId="{2AB88CE3-8CA9-45E9-890E-27FDE74C2C28}" srcOrd="1" destOrd="2" presId="urn:microsoft.com/office/officeart/2005/8/layout/vList4"/>
    <dgm:cxn modelId="{6F98041D-8B2A-4531-95F9-FAB0C71A7C22}" srcId="{5FD135F6-18F7-4BD2-A154-31860EEAF728}" destId="{59C0289F-E28A-488B-A72D-39DF1FD92351}" srcOrd="0" destOrd="0" parTransId="{AE1DA512-1775-4B6A-8B7A-AA2DF0A80C49}" sibTransId="{A7B395F2-5BF9-441A-A2FB-5FD2C0D15620}"/>
    <dgm:cxn modelId="{F2AE3125-6526-41AC-A846-373F4AC965DA}" type="presOf" srcId="{BD306540-093E-4342-B167-16769EEAFA0E}" destId="{91B92F0B-4FA4-4749-8FF1-1AB2EFC8717E}" srcOrd="0" destOrd="2" presId="urn:microsoft.com/office/officeart/2005/8/layout/vList4"/>
    <dgm:cxn modelId="{7E6B3B25-7D6E-4062-8C21-A561F9EED9C2}" type="presOf" srcId="{06FEEF28-0F0E-4F05-B27F-D259BCAF83DF}" destId="{75D08D6A-879E-465D-870B-DA20456EF0FB}" srcOrd="0" destOrd="0" presId="urn:microsoft.com/office/officeart/2005/8/layout/vList4"/>
    <dgm:cxn modelId="{60522F2C-E50B-459D-97E9-650B2CDA94F7}" type="presOf" srcId="{7A6A89CD-A325-4199-851A-F67A1969D7DE}" destId="{91B92F0B-4FA4-4749-8FF1-1AB2EFC8717E}" srcOrd="0" destOrd="1" presId="urn:microsoft.com/office/officeart/2005/8/layout/vList4"/>
    <dgm:cxn modelId="{C3BBE02E-A938-4660-A7FA-F33D6EEC9648}" srcId="{48EEDC8C-B2DC-4103-B825-6EDECE11EC83}" destId="{D7F2127E-75DA-48AD-9AB5-29D3221FF409}" srcOrd="0" destOrd="0" parTransId="{68785658-E50C-464A-A422-46655FC6964A}" sibTransId="{4A0F2E1C-403D-4331-968D-CB6A01B26369}"/>
    <dgm:cxn modelId="{2943C039-3533-432C-BBF4-06E833BC6EF3}" srcId="{48EEDC8C-B2DC-4103-B825-6EDECE11EC83}" destId="{5FD135F6-18F7-4BD2-A154-31860EEAF728}" srcOrd="1" destOrd="0" parTransId="{3FD65062-897A-4D29-89CF-E767462EE13B}" sibTransId="{8E3BDD38-A309-4AF5-B491-9EC5BA90EC7E}"/>
    <dgm:cxn modelId="{3946E55B-794D-460D-96E9-31AFDA7C7A40}" type="presOf" srcId="{59C0289F-E28A-488B-A72D-39DF1FD92351}" destId="{3BCA03BF-DB04-426F-BEF2-D169893EB806}" srcOrd="0" destOrd="1" presId="urn:microsoft.com/office/officeart/2005/8/layout/vList4"/>
    <dgm:cxn modelId="{CDA0AA63-BD39-4DA0-8E9C-A1CA7BBDB217}" type="presOf" srcId="{7A6A89CD-A325-4199-851A-F67A1969D7DE}" destId="{765592E7-7DD4-4668-AFE7-40B6DFDB6575}" srcOrd="1" destOrd="1" presId="urn:microsoft.com/office/officeart/2005/8/layout/vList4"/>
    <dgm:cxn modelId="{7C1F0867-EF6C-4057-A89E-235F1C526202}" type="presOf" srcId="{5FD135F6-18F7-4BD2-A154-31860EEAF728}" destId="{977CDCDF-4513-4509-BAC2-D3F1C0C193B7}" srcOrd="1" destOrd="0" presId="urn:microsoft.com/office/officeart/2005/8/layout/vList4"/>
    <dgm:cxn modelId="{182CA150-CD49-4957-85DE-E1D836CEBE55}" srcId="{D7F2127E-75DA-48AD-9AB5-29D3221FF409}" destId="{BD306540-093E-4342-B167-16769EEAFA0E}" srcOrd="1" destOrd="0" parTransId="{3E1F8006-8561-4C1C-9A91-E23FA1F94971}" sibTransId="{B9A90496-5076-482A-9FF8-897C58A2EA07}"/>
    <dgm:cxn modelId="{A2C37B78-C760-493E-A082-30B770889716}" type="presOf" srcId="{D7F2127E-75DA-48AD-9AB5-29D3221FF409}" destId="{765592E7-7DD4-4668-AFE7-40B6DFDB6575}" srcOrd="1" destOrd="0" presId="urn:microsoft.com/office/officeart/2005/8/layout/vList4"/>
    <dgm:cxn modelId="{EE08307D-24C4-4E39-9A2B-F0406B10664C}" type="presOf" srcId="{59C0289F-E28A-488B-A72D-39DF1FD92351}" destId="{977CDCDF-4513-4509-BAC2-D3F1C0C193B7}" srcOrd="1" destOrd="1" presId="urn:microsoft.com/office/officeart/2005/8/layout/vList4"/>
    <dgm:cxn modelId="{9D2E6080-C747-442D-AB53-82BD1EA62E5F}" type="presOf" srcId="{48EEDC8C-B2DC-4103-B825-6EDECE11EC83}" destId="{C7AE9A4E-C2F9-4CC8-823C-A4E54C3A7C54}" srcOrd="0" destOrd="0" presId="urn:microsoft.com/office/officeart/2005/8/layout/vList4"/>
    <dgm:cxn modelId="{9815078D-0FEF-4D8C-B557-DE53AD0E0C30}" type="presOf" srcId="{5FD135F6-18F7-4BD2-A154-31860EEAF728}" destId="{3BCA03BF-DB04-426F-BEF2-D169893EB806}" srcOrd="0" destOrd="0" presId="urn:microsoft.com/office/officeart/2005/8/layout/vList4"/>
    <dgm:cxn modelId="{14ED7599-4D65-4205-A569-0D3FB3CF7B78}" type="presOf" srcId="{1E009FAD-8ABE-4288-B1AF-0DCDFCD718C5}" destId="{2AB88CE3-8CA9-45E9-890E-27FDE74C2C28}" srcOrd="1" destOrd="1" presId="urn:microsoft.com/office/officeart/2005/8/layout/vList4"/>
    <dgm:cxn modelId="{89E5939C-97A1-4C84-B55F-ACA65142BF4E}" srcId="{48EEDC8C-B2DC-4103-B825-6EDECE11EC83}" destId="{06FEEF28-0F0E-4F05-B27F-D259BCAF83DF}" srcOrd="2" destOrd="0" parTransId="{1A07A0B0-C678-41CB-B056-1A3B7B222E6D}" sibTransId="{58932E05-3023-44DF-A01D-C177F9C630B7}"/>
    <dgm:cxn modelId="{C683269D-37D4-43B5-B52C-5D9055B7BD65}" type="presOf" srcId="{BD306540-093E-4342-B167-16769EEAFA0E}" destId="{765592E7-7DD4-4668-AFE7-40B6DFDB6575}" srcOrd="1" destOrd="2" presId="urn:microsoft.com/office/officeart/2005/8/layout/vList4"/>
    <dgm:cxn modelId="{9FACB8A1-AF83-4BE0-801B-6BD1E85F814E}" srcId="{06FEEF28-0F0E-4F05-B27F-D259BCAF83DF}" destId="{69F748AE-4A8E-421F-A8FF-03DD06F95832}" srcOrd="1" destOrd="0" parTransId="{93E709AA-C637-40DE-9053-DD618F2AE895}" sibTransId="{999E28D6-72C5-40E8-ACC5-477C09E0BFD8}"/>
    <dgm:cxn modelId="{FCEB14B9-7BC8-4F28-B50D-2CFD98573667}" srcId="{5FD135F6-18F7-4BD2-A154-31860EEAF728}" destId="{99DFD20A-459A-4F9E-8966-BDA4401DD995}" srcOrd="1" destOrd="0" parTransId="{91C898C1-F751-4056-9EF1-27DAAC69E8BA}" sibTransId="{12B355C7-90CB-44F0-918A-4C639CBA1019}"/>
    <dgm:cxn modelId="{BEED61BC-3624-4D6B-B5C5-837730D155AA}" type="presOf" srcId="{1E009FAD-8ABE-4288-B1AF-0DCDFCD718C5}" destId="{75D08D6A-879E-465D-870B-DA20456EF0FB}" srcOrd="0" destOrd="1" presId="urn:microsoft.com/office/officeart/2005/8/layout/vList4"/>
    <dgm:cxn modelId="{6AD4E2BC-8C69-4A45-AF80-71138A18738A}" type="presOf" srcId="{99DFD20A-459A-4F9E-8966-BDA4401DD995}" destId="{977CDCDF-4513-4509-BAC2-D3F1C0C193B7}" srcOrd="1" destOrd="2" presId="urn:microsoft.com/office/officeart/2005/8/layout/vList4"/>
    <dgm:cxn modelId="{4DAF7DC1-A173-40E7-BA07-68206757ECF0}" type="presOf" srcId="{99DFD20A-459A-4F9E-8966-BDA4401DD995}" destId="{3BCA03BF-DB04-426F-BEF2-D169893EB806}" srcOrd="0" destOrd="2" presId="urn:microsoft.com/office/officeart/2005/8/layout/vList4"/>
    <dgm:cxn modelId="{F2DE31C5-48E4-485D-AB9D-16058B562CB6}" srcId="{06FEEF28-0F0E-4F05-B27F-D259BCAF83DF}" destId="{1E009FAD-8ABE-4288-B1AF-0DCDFCD718C5}" srcOrd="0" destOrd="0" parTransId="{B3E640F2-6A27-4CEE-BC5B-E203EFBDF372}" sibTransId="{7C5BD10A-9C3E-4CC0-A758-74557205885C}"/>
    <dgm:cxn modelId="{1C1BE1C7-C931-4253-9578-7737468B48BC}" type="presOf" srcId="{06FEEF28-0F0E-4F05-B27F-D259BCAF83DF}" destId="{2AB88CE3-8CA9-45E9-890E-27FDE74C2C28}" srcOrd="1" destOrd="0" presId="urn:microsoft.com/office/officeart/2005/8/layout/vList4"/>
    <dgm:cxn modelId="{CAEE0FF3-9338-42BF-B956-FADDEBB723FD}" type="presOf" srcId="{69F748AE-4A8E-421F-A8FF-03DD06F95832}" destId="{75D08D6A-879E-465D-870B-DA20456EF0FB}" srcOrd="0" destOrd="2" presId="urn:microsoft.com/office/officeart/2005/8/layout/vList4"/>
    <dgm:cxn modelId="{BCE80BF9-3977-4FE5-88FE-DB8605F76C13}" srcId="{D7F2127E-75DA-48AD-9AB5-29D3221FF409}" destId="{7A6A89CD-A325-4199-851A-F67A1969D7DE}" srcOrd="0" destOrd="0" parTransId="{0A1B504A-95D6-4E4A-B839-53F7B0F9238C}" sibTransId="{B13C0889-0387-4FDF-BA9C-22B98E1AD3DD}"/>
    <dgm:cxn modelId="{79201056-8B12-4F28-BBC8-6BC524E1B733}" type="presParOf" srcId="{C7AE9A4E-C2F9-4CC8-823C-A4E54C3A7C54}" destId="{47D76FA7-7D64-4836-A363-0E417511B64E}" srcOrd="0" destOrd="0" presId="urn:microsoft.com/office/officeart/2005/8/layout/vList4"/>
    <dgm:cxn modelId="{C438BF4E-AA26-43FF-82B1-0C060AA3F4B3}" type="presParOf" srcId="{47D76FA7-7D64-4836-A363-0E417511B64E}" destId="{91B92F0B-4FA4-4749-8FF1-1AB2EFC8717E}" srcOrd="0" destOrd="0" presId="urn:microsoft.com/office/officeart/2005/8/layout/vList4"/>
    <dgm:cxn modelId="{36FB60BD-6389-436E-8236-A776EBD414B2}" type="presParOf" srcId="{47D76FA7-7D64-4836-A363-0E417511B64E}" destId="{364DBFB7-FE57-4318-B03A-F46E9B0B3265}" srcOrd="1" destOrd="0" presId="urn:microsoft.com/office/officeart/2005/8/layout/vList4"/>
    <dgm:cxn modelId="{7343645C-39A6-4BEE-8DF8-8ECD46395283}" type="presParOf" srcId="{47D76FA7-7D64-4836-A363-0E417511B64E}" destId="{765592E7-7DD4-4668-AFE7-40B6DFDB6575}" srcOrd="2" destOrd="0" presId="urn:microsoft.com/office/officeart/2005/8/layout/vList4"/>
    <dgm:cxn modelId="{86BBAB42-4B88-4632-94EA-38E644C4DCCA}" type="presParOf" srcId="{C7AE9A4E-C2F9-4CC8-823C-A4E54C3A7C54}" destId="{5DC25D33-EAC9-4618-A07A-C90DE86B189A}" srcOrd="1" destOrd="0" presId="urn:microsoft.com/office/officeart/2005/8/layout/vList4"/>
    <dgm:cxn modelId="{7CF0B19F-A7F0-43E9-AAE7-6DF80FABC218}" type="presParOf" srcId="{C7AE9A4E-C2F9-4CC8-823C-A4E54C3A7C54}" destId="{55AC9BAD-FA97-4FDB-84EE-5DC9A32E3EC9}" srcOrd="2" destOrd="0" presId="urn:microsoft.com/office/officeart/2005/8/layout/vList4"/>
    <dgm:cxn modelId="{17EB47D5-9275-42D8-82A0-7D381C0DE9A4}" type="presParOf" srcId="{55AC9BAD-FA97-4FDB-84EE-5DC9A32E3EC9}" destId="{3BCA03BF-DB04-426F-BEF2-D169893EB806}" srcOrd="0" destOrd="0" presId="urn:microsoft.com/office/officeart/2005/8/layout/vList4"/>
    <dgm:cxn modelId="{2672066F-AD32-459D-888D-58949868AA5A}" type="presParOf" srcId="{55AC9BAD-FA97-4FDB-84EE-5DC9A32E3EC9}" destId="{2AD5FED0-13EE-4F79-90F7-A47A605B3EC0}" srcOrd="1" destOrd="0" presId="urn:microsoft.com/office/officeart/2005/8/layout/vList4"/>
    <dgm:cxn modelId="{B60FEDB4-7F32-471F-BC04-6B78CBF57787}" type="presParOf" srcId="{55AC9BAD-FA97-4FDB-84EE-5DC9A32E3EC9}" destId="{977CDCDF-4513-4509-BAC2-D3F1C0C193B7}" srcOrd="2" destOrd="0" presId="urn:microsoft.com/office/officeart/2005/8/layout/vList4"/>
    <dgm:cxn modelId="{176C4EB4-2206-4CD6-B292-376B5064BF0E}" type="presParOf" srcId="{C7AE9A4E-C2F9-4CC8-823C-A4E54C3A7C54}" destId="{B319313D-59D1-4C70-B145-CC8EA18FA670}" srcOrd="3" destOrd="0" presId="urn:microsoft.com/office/officeart/2005/8/layout/vList4"/>
    <dgm:cxn modelId="{DA499D46-507D-486F-8253-17AAE91308D1}" type="presParOf" srcId="{C7AE9A4E-C2F9-4CC8-823C-A4E54C3A7C54}" destId="{38C02A90-DF2B-4D4C-8B1A-B9F5ADD1B2BB}" srcOrd="4" destOrd="0" presId="urn:microsoft.com/office/officeart/2005/8/layout/vList4"/>
    <dgm:cxn modelId="{30440FFF-3B59-4D3E-B377-2FF49FD62DD0}" type="presParOf" srcId="{38C02A90-DF2B-4D4C-8B1A-B9F5ADD1B2BB}" destId="{75D08D6A-879E-465D-870B-DA20456EF0FB}" srcOrd="0" destOrd="0" presId="urn:microsoft.com/office/officeart/2005/8/layout/vList4"/>
    <dgm:cxn modelId="{A25F07F9-D0BE-4736-9C13-8C4164893660}" type="presParOf" srcId="{38C02A90-DF2B-4D4C-8B1A-B9F5ADD1B2BB}" destId="{8561E003-F6F1-447C-830E-9A718DAE06DD}" srcOrd="1" destOrd="0" presId="urn:microsoft.com/office/officeart/2005/8/layout/vList4"/>
    <dgm:cxn modelId="{A3A96906-7294-4FB4-B275-73E97A92746D}" type="presParOf" srcId="{38C02A90-DF2B-4D4C-8B1A-B9F5ADD1B2BB}" destId="{2AB88CE3-8CA9-45E9-890E-27FDE74C2C2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73DC15-D231-4F5E-8AC7-907685088FF0}" type="doc">
      <dgm:prSet loTypeId="urn:microsoft.com/office/officeart/2005/8/layout/vList4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21E2B0C-3DCA-49A2-8783-7C4C600988B7}">
      <dgm:prSet phldrT="[Текст]" phldr="1"/>
      <dgm:spPr/>
      <dgm:t>
        <a:bodyPr/>
        <a:lstStyle/>
        <a:p>
          <a:endParaRPr lang="ru-RU"/>
        </a:p>
      </dgm:t>
    </dgm:pt>
    <dgm:pt modelId="{E1905DB1-154E-407F-9FE4-1BD10F2928FB}" type="parTrans" cxnId="{C2E484A8-7958-4DF7-ADE3-455C1843A010}">
      <dgm:prSet/>
      <dgm:spPr/>
      <dgm:t>
        <a:bodyPr/>
        <a:lstStyle/>
        <a:p>
          <a:endParaRPr lang="ru-RU"/>
        </a:p>
      </dgm:t>
    </dgm:pt>
    <dgm:pt modelId="{3F69F3CC-5D1B-4CCC-A0F9-3C42DC157F65}" type="sibTrans" cxnId="{C2E484A8-7958-4DF7-ADE3-455C1843A010}">
      <dgm:prSet/>
      <dgm:spPr/>
      <dgm:t>
        <a:bodyPr/>
        <a:lstStyle/>
        <a:p>
          <a:endParaRPr lang="ru-RU"/>
        </a:p>
      </dgm:t>
    </dgm:pt>
    <dgm:pt modelId="{8822000F-C375-401D-AFD1-E416E614F55B}">
      <dgm:prSet phldrT="[Текст]"/>
      <dgm:spPr/>
      <dgm:t>
        <a:bodyPr/>
        <a:lstStyle/>
        <a:p>
          <a:r>
            <a:rPr lang="ru-RU" dirty="0"/>
            <a:t>Совместные родительские собрания с педагогами ДОУ и учителями </a:t>
          </a:r>
          <a:r>
            <a:rPr lang="ru-RU" b="0" dirty="0"/>
            <a:t>школы</a:t>
          </a:r>
        </a:p>
      </dgm:t>
    </dgm:pt>
    <dgm:pt modelId="{5FBE34F7-02C6-40C0-88F2-42A530DA945D}" type="parTrans" cxnId="{2AA2DF3B-337E-4FBE-8593-5FDCD6354640}">
      <dgm:prSet/>
      <dgm:spPr/>
      <dgm:t>
        <a:bodyPr/>
        <a:lstStyle/>
        <a:p>
          <a:endParaRPr lang="ru-RU"/>
        </a:p>
      </dgm:t>
    </dgm:pt>
    <dgm:pt modelId="{F912C95B-9B2E-4D2C-B540-DCBA5AEC001D}" type="sibTrans" cxnId="{2AA2DF3B-337E-4FBE-8593-5FDCD6354640}">
      <dgm:prSet/>
      <dgm:spPr/>
      <dgm:t>
        <a:bodyPr/>
        <a:lstStyle/>
        <a:p>
          <a:endParaRPr lang="ru-RU"/>
        </a:p>
      </dgm:t>
    </dgm:pt>
    <dgm:pt modelId="{84867A49-4827-4FD2-9052-2C42E2E84F08}">
      <dgm:prSet phldrT="[Текст]"/>
      <dgm:spPr/>
      <dgm:t>
        <a:bodyPr/>
        <a:lstStyle/>
        <a:p>
          <a:r>
            <a:rPr lang="ru-RU" dirty="0"/>
            <a:t>Круглые столы, дискуссионные встречи</a:t>
          </a:r>
        </a:p>
      </dgm:t>
    </dgm:pt>
    <dgm:pt modelId="{5B74E753-6F5F-432C-993C-D758872A0213}" type="parTrans" cxnId="{B7A2C4DA-640E-4881-BA13-A61F756DADC6}">
      <dgm:prSet/>
      <dgm:spPr/>
      <dgm:t>
        <a:bodyPr/>
        <a:lstStyle/>
        <a:p>
          <a:endParaRPr lang="ru-RU"/>
        </a:p>
      </dgm:t>
    </dgm:pt>
    <dgm:pt modelId="{7FD86B57-00D6-4478-9815-B59C85860C79}" type="sibTrans" cxnId="{B7A2C4DA-640E-4881-BA13-A61F756DADC6}">
      <dgm:prSet/>
      <dgm:spPr/>
      <dgm:t>
        <a:bodyPr/>
        <a:lstStyle/>
        <a:p>
          <a:endParaRPr lang="ru-RU"/>
        </a:p>
      </dgm:t>
    </dgm:pt>
    <dgm:pt modelId="{2A62BF50-6215-4D81-BF56-8F62E465E492}">
      <dgm:prSet phldrT="[Текст]" phldr="1"/>
      <dgm:spPr/>
      <dgm:t>
        <a:bodyPr/>
        <a:lstStyle/>
        <a:p>
          <a:endParaRPr lang="ru-RU"/>
        </a:p>
      </dgm:t>
    </dgm:pt>
    <dgm:pt modelId="{F8349D4E-4C5F-4544-877A-58F1DB0970AF}" type="parTrans" cxnId="{295F4969-C4CD-4A62-A474-545EBB18EF59}">
      <dgm:prSet/>
      <dgm:spPr/>
      <dgm:t>
        <a:bodyPr/>
        <a:lstStyle/>
        <a:p>
          <a:endParaRPr lang="ru-RU"/>
        </a:p>
      </dgm:t>
    </dgm:pt>
    <dgm:pt modelId="{64663061-D486-468F-9F8E-3EC00870BE5E}" type="sibTrans" cxnId="{295F4969-C4CD-4A62-A474-545EBB18EF59}">
      <dgm:prSet/>
      <dgm:spPr/>
      <dgm:t>
        <a:bodyPr/>
        <a:lstStyle/>
        <a:p>
          <a:endParaRPr lang="ru-RU"/>
        </a:p>
      </dgm:t>
    </dgm:pt>
    <dgm:pt modelId="{49FBCC2E-9E8F-4F8C-90E4-6A6AE498052F}">
      <dgm:prSet phldrT="[Текст]"/>
      <dgm:spPr/>
      <dgm:t>
        <a:bodyPr/>
        <a:lstStyle/>
        <a:p>
          <a:r>
            <a:rPr lang="ru-RU" b="0" dirty="0"/>
            <a:t>Консультации с педагогами ДОУ и школы; </a:t>
          </a:r>
          <a:r>
            <a:rPr lang="ru-RU" dirty="0"/>
            <a:t>встречи родителей с будущими учителями</a:t>
          </a:r>
        </a:p>
      </dgm:t>
    </dgm:pt>
    <dgm:pt modelId="{8C8BE0BF-CC0E-402D-BC1F-FA06B30C2C24}" type="parTrans" cxnId="{DB2D0080-FB7E-4BA8-AA87-58D9C1DBB939}">
      <dgm:prSet/>
      <dgm:spPr/>
      <dgm:t>
        <a:bodyPr/>
        <a:lstStyle/>
        <a:p>
          <a:endParaRPr lang="ru-RU"/>
        </a:p>
      </dgm:t>
    </dgm:pt>
    <dgm:pt modelId="{5FFA265D-EB9B-4410-9787-7A98092E895B}" type="sibTrans" cxnId="{DB2D0080-FB7E-4BA8-AA87-58D9C1DBB939}">
      <dgm:prSet/>
      <dgm:spPr/>
      <dgm:t>
        <a:bodyPr/>
        <a:lstStyle/>
        <a:p>
          <a:endParaRPr lang="ru-RU"/>
        </a:p>
      </dgm:t>
    </dgm:pt>
    <dgm:pt modelId="{972DE230-6C39-4F80-87A1-41F44BD4566A}">
      <dgm:prSet phldrT="[Текст]"/>
      <dgm:spPr/>
      <dgm:t>
        <a:bodyPr/>
        <a:lstStyle/>
        <a:p>
          <a:r>
            <a:rPr lang="ru-RU" dirty="0"/>
            <a:t>Дни открытых дверей</a:t>
          </a:r>
        </a:p>
      </dgm:t>
    </dgm:pt>
    <dgm:pt modelId="{101FC5BB-A3F1-43A2-B2B2-08DB2C54926A}" type="parTrans" cxnId="{0F91B80C-34A5-4756-87AD-14EBE23F3AF6}">
      <dgm:prSet/>
      <dgm:spPr/>
      <dgm:t>
        <a:bodyPr/>
        <a:lstStyle/>
        <a:p>
          <a:endParaRPr lang="ru-RU"/>
        </a:p>
      </dgm:t>
    </dgm:pt>
    <dgm:pt modelId="{FB969627-FF13-495A-A42B-A73821E075BE}" type="sibTrans" cxnId="{0F91B80C-34A5-4756-87AD-14EBE23F3AF6}">
      <dgm:prSet/>
      <dgm:spPr/>
      <dgm:t>
        <a:bodyPr/>
        <a:lstStyle/>
        <a:p>
          <a:endParaRPr lang="ru-RU"/>
        </a:p>
      </dgm:t>
    </dgm:pt>
    <dgm:pt modelId="{20385DF8-05A1-41A0-9BA3-1BFB192449A9}">
      <dgm:prSet phldrT="[Текст]" phldr="1"/>
      <dgm:spPr/>
      <dgm:t>
        <a:bodyPr/>
        <a:lstStyle/>
        <a:p>
          <a:endParaRPr lang="ru-RU"/>
        </a:p>
      </dgm:t>
    </dgm:pt>
    <dgm:pt modelId="{A60A59C8-F874-4296-8484-AD86E595FAF2}" type="parTrans" cxnId="{F4B6C9CF-0FA3-4F51-82A4-91A514562211}">
      <dgm:prSet/>
      <dgm:spPr/>
      <dgm:t>
        <a:bodyPr/>
        <a:lstStyle/>
        <a:p>
          <a:endParaRPr lang="ru-RU"/>
        </a:p>
      </dgm:t>
    </dgm:pt>
    <dgm:pt modelId="{4FA466DD-D081-41D1-A084-052A4BD7BDCA}" type="sibTrans" cxnId="{F4B6C9CF-0FA3-4F51-82A4-91A514562211}">
      <dgm:prSet/>
      <dgm:spPr/>
      <dgm:t>
        <a:bodyPr/>
        <a:lstStyle/>
        <a:p>
          <a:endParaRPr lang="ru-RU"/>
        </a:p>
      </dgm:t>
    </dgm:pt>
    <dgm:pt modelId="{8EF05BCA-C342-4E40-807C-442F5B851EF6}">
      <dgm:prSet phldrT="[Текст]"/>
      <dgm:spPr/>
      <dgm:t>
        <a:bodyPr/>
        <a:lstStyle/>
        <a:p>
          <a:r>
            <a:rPr lang="ru-RU" dirty="0"/>
            <a:t>Анкетирование, тестирование родителей</a:t>
          </a:r>
        </a:p>
      </dgm:t>
    </dgm:pt>
    <dgm:pt modelId="{49524336-32D1-4589-9321-6B7AAD2A1094}" type="parTrans" cxnId="{E9C65E88-EA56-4E4F-BBA3-405BB93914BD}">
      <dgm:prSet/>
      <dgm:spPr/>
      <dgm:t>
        <a:bodyPr/>
        <a:lstStyle/>
        <a:p>
          <a:endParaRPr lang="ru-RU"/>
        </a:p>
      </dgm:t>
    </dgm:pt>
    <dgm:pt modelId="{5AD8576D-4511-402B-9CF7-EA8661377840}" type="sibTrans" cxnId="{E9C65E88-EA56-4E4F-BBA3-405BB93914BD}">
      <dgm:prSet/>
      <dgm:spPr/>
      <dgm:t>
        <a:bodyPr/>
        <a:lstStyle/>
        <a:p>
          <a:endParaRPr lang="ru-RU"/>
        </a:p>
      </dgm:t>
    </dgm:pt>
    <dgm:pt modelId="{AF1668AE-1255-4825-A578-9A83D1459F10}">
      <dgm:prSet phldrT="[Текст]" phldr="1"/>
      <dgm:spPr/>
      <dgm:t>
        <a:bodyPr/>
        <a:lstStyle/>
        <a:p>
          <a:endParaRPr lang="ru-RU"/>
        </a:p>
      </dgm:t>
    </dgm:pt>
    <dgm:pt modelId="{673F6119-43B3-43DB-B961-593BEF4B2A5E}" type="parTrans" cxnId="{D1BBD55B-36A3-4E47-942B-A766D5353469}">
      <dgm:prSet/>
      <dgm:spPr/>
      <dgm:t>
        <a:bodyPr/>
        <a:lstStyle/>
        <a:p>
          <a:endParaRPr lang="ru-RU"/>
        </a:p>
      </dgm:t>
    </dgm:pt>
    <dgm:pt modelId="{F54E2B03-AB70-41A9-A0B4-6F9E1A04E587}" type="sibTrans" cxnId="{D1BBD55B-36A3-4E47-942B-A766D5353469}">
      <dgm:prSet/>
      <dgm:spPr/>
      <dgm:t>
        <a:bodyPr/>
        <a:lstStyle/>
        <a:p>
          <a:endParaRPr lang="ru-RU"/>
        </a:p>
      </dgm:t>
    </dgm:pt>
    <dgm:pt modelId="{D26272A6-6F76-41C6-AAF7-942102F32041}" type="pres">
      <dgm:prSet presAssocID="{4773DC15-D231-4F5E-8AC7-907685088FF0}" presName="linear" presStyleCnt="0">
        <dgm:presLayoutVars>
          <dgm:dir/>
          <dgm:resizeHandles val="exact"/>
        </dgm:presLayoutVars>
      </dgm:prSet>
      <dgm:spPr/>
    </dgm:pt>
    <dgm:pt modelId="{2A19AAA4-6096-44A1-A122-90CF03C68E35}" type="pres">
      <dgm:prSet presAssocID="{821E2B0C-3DCA-49A2-8783-7C4C600988B7}" presName="comp" presStyleCnt="0"/>
      <dgm:spPr/>
    </dgm:pt>
    <dgm:pt modelId="{AFBD48E7-5526-4AE9-9EB3-36B828D7B972}" type="pres">
      <dgm:prSet presAssocID="{821E2B0C-3DCA-49A2-8783-7C4C600988B7}" presName="box" presStyleLbl="node1" presStyleIdx="0" presStyleCnt="3"/>
      <dgm:spPr/>
    </dgm:pt>
    <dgm:pt modelId="{AA4DE98D-5ADA-4A60-8040-1271076C8E61}" type="pres">
      <dgm:prSet presAssocID="{821E2B0C-3DCA-49A2-8783-7C4C600988B7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3F1092F-FF38-4628-8590-D5AD8F8998C7}" type="pres">
      <dgm:prSet presAssocID="{821E2B0C-3DCA-49A2-8783-7C4C600988B7}" presName="text" presStyleLbl="node1" presStyleIdx="0" presStyleCnt="3">
        <dgm:presLayoutVars>
          <dgm:bulletEnabled val="1"/>
        </dgm:presLayoutVars>
      </dgm:prSet>
      <dgm:spPr/>
    </dgm:pt>
    <dgm:pt modelId="{0B1D242F-26C9-487C-B675-166D1C9C289F}" type="pres">
      <dgm:prSet presAssocID="{3F69F3CC-5D1B-4CCC-A0F9-3C42DC157F65}" presName="spacer" presStyleCnt="0"/>
      <dgm:spPr/>
    </dgm:pt>
    <dgm:pt modelId="{BFE9E7A7-3D84-49DE-903B-DB23790232D9}" type="pres">
      <dgm:prSet presAssocID="{2A62BF50-6215-4D81-BF56-8F62E465E492}" presName="comp" presStyleCnt="0"/>
      <dgm:spPr/>
    </dgm:pt>
    <dgm:pt modelId="{8287FEBD-4F8F-41B1-ABFC-01EC8AE9DEE0}" type="pres">
      <dgm:prSet presAssocID="{2A62BF50-6215-4D81-BF56-8F62E465E492}" presName="box" presStyleLbl="node1" presStyleIdx="1" presStyleCnt="3"/>
      <dgm:spPr/>
    </dgm:pt>
    <dgm:pt modelId="{C3A98BC0-B253-426E-AE95-51FD9F6A2949}" type="pres">
      <dgm:prSet presAssocID="{2A62BF50-6215-4D81-BF56-8F62E465E49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CD49972D-F689-4F79-9F7C-8591DAB4F819}" type="pres">
      <dgm:prSet presAssocID="{2A62BF50-6215-4D81-BF56-8F62E465E492}" presName="text" presStyleLbl="node1" presStyleIdx="1" presStyleCnt="3">
        <dgm:presLayoutVars>
          <dgm:bulletEnabled val="1"/>
        </dgm:presLayoutVars>
      </dgm:prSet>
      <dgm:spPr/>
    </dgm:pt>
    <dgm:pt modelId="{6E671B6C-4701-45DC-9C13-DB02E6FD78C4}" type="pres">
      <dgm:prSet presAssocID="{64663061-D486-468F-9F8E-3EC00870BE5E}" presName="spacer" presStyleCnt="0"/>
      <dgm:spPr/>
    </dgm:pt>
    <dgm:pt modelId="{51DCA4ED-C067-4A52-88BE-347B7953A9B5}" type="pres">
      <dgm:prSet presAssocID="{20385DF8-05A1-41A0-9BA3-1BFB192449A9}" presName="comp" presStyleCnt="0"/>
      <dgm:spPr/>
    </dgm:pt>
    <dgm:pt modelId="{7305D34F-062D-4B9A-9D0E-63556B615C4E}" type="pres">
      <dgm:prSet presAssocID="{20385DF8-05A1-41A0-9BA3-1BFB192449A9}" presName="box" presStyleLbl="node1" presStyleIdx="2" presStyleCnt="3"/>
      <dgm:spPr/>
    </dgm:pt>
    <dgm:pt modelId="{506E6AC6-3D2C-4ED2-B515-5E13CE9DBE21}" type="pres">
      <dgm:prSet presAssocID="{20385DF8-05A1-41A0-9BA3-1BFB192449A9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F6B1CC81-CE9A-418B-A6D5-F4FAA8FFCEA6}" type="pres">
      <dgm:prSet presAssocID="{20385DF8-05A1-41A0-9BA3-1BFB192449A9}" presName="text" presStyleLbl="node1" presStyleIdx="2" presStyleCnt="3">
        <dgm:presLayoutVars>
          <dgm:bulletEnabled val="1"/>
        </dgm:presLayoutVars>
      </dgm:prSet>
      <dgm:spPr/>
    </dgm:pt>
  </dgm:ptLst>
  <dgm:cxnLst>
    <dgm:cxn modelId="{0F91B80C-34A5-4756-87AD-14EBE23F3AF6}" srcId="{2A62BF50-6215-4D81-BF56-8F62E465E492}" destId="{972DE230-6C39-4F80-87A1-41F44BD4566A}" srcOrd="1" destOrd="0" parTransId="{101FC5BB-A3F1-43A2-B2B2-08DB2C54926A}" sibTransId="{FB969627-FF13-495A-A42B-A73821E075BE}"/>
    <dgm:cxn modelId="{DE241B0E-4C54-475E-935B-E457D4265077}" type="presOf" srcId="{84867A49-4827-4FD2-9052-2C42E2E84F08}" destId="{AFBD48E7-5526-4AE9-9EB3-36B828D7B972}" srcOrd="0" destOrd="2" presId="urn:microsoft.com/office/officeart/2005/8/layout/vList4"/>
    <dgm:cxn modelId="{40D74733-23D3-44DF-B120-554CB5EC7EF3}" type="presOf" srcId="{972DE230-6C39-4F80-87A1-41F44BD4566A}" destId="{8287FEBD-4F8F-41B1-ABFC-01EC8AE9DEE0}" srcOrd="0" destOrd="2" presId="urn:microsoft.com/office/officeart/2005/8/layout/vList4"/>
    <dgm:cxn modelId="{9E3FFC33-8B1B-473D-9347-FBD747A4058E}" type="presOf" srcId="{20385DF8-05A1-41A0-9BA3-1BFB192449A9}" destId="{7305D34F-062D-4B9A-9D0E-63556B615C4E}" srcOrd="0" destOrd="0" presId="urn:microsoft.com/office/officeart/2005/8/layout/vList4"/>
    <dgm:cxn modelId="{2E4A0436-C2AE-4290-80F4-7D17C39BEAF1}" type="presOf" srcId="{2A62BF50-6215-4D81-BF56-8F62E465E492}" destId="{8287FEBD-4F8F-41B1-ABFC-01EC8AE9DEE0}" srcOrd="0" destOrd="0" presId="urn:microsoft.com/office/officeart/2005/8/layout/vList4"/>
    <dgm:cxn modelId="{45574636-869F-4296-9B7E-1A63DFEB8ED2}" type="presOf" srcId="{49FBCC2E-9E8F-4F8C-90E4-6A6AE498052F}" destId="{CD49972D-F689-4F79-9F7C-8591DAB4F819}" srcOrd="1" destOrd="1" presId="urn:microsoft.com/office/officeart/2005/8/layout/vList4"/>
    <dgm:cxn modelId="{2A4F1A3A-0D55-4665-97DA-A98D5756E780}" type="presOf" srcId="{821E2B0C-3DCA-49A2-8783-7C4C600988B7}" destId="{A3F1092F-FF38-4628-8590-D5AD8F8998C7}" srcOrd="1" destOrd="0" presId="urn:microsoft.com/office/officeart/2005/8/layout/vList4"/>
    <dgm:cxn modelId="{2AA2DF3B-337E-4FBE-8593-5FDCD6354640}" srcId="{821E2B0C-3DCA-49A2-8783-7C4C600988B7}" destId="{8822000F-C375-401D-AFD1-E416E614F55B}" srcOrd="0" destOrd="0" parTransId="{5FBE34F7-02C6-40C0-88F2-42A530DA945D}" sibTransId="{F912C95B-9B2E-4D2C-B540-DCBA5AEC001D}"/>
    <dgm:cxn modelId="{5168353C-EA83-4026-8802-4FAB88EF59FE}" type="presOf" srcId="{8EF05BCA-C342-4E40-807C-442F5B851EF6}" destId="{7305D34F-062D-4B9A-9D0E-63556B615C4E}" srcOrd="0" destOrd="1" presId="urn:microsoft.com/office/officeart/2005/8/layout/vList4"/>
    <dgm:cxn modelId="{D1BBD55B-36A3-4E47-942B-A766D5353469}" srcId="{20385DF8-05A1-41A0-9BA3-1BFB192449A9}" destId="{AF1668AE-1255-4825-A578-9A83D1459F10}" srcOrd="1" destOrd="0" parTransId="{673F6119-43B3-43DB-B961-593BEF4B2A5E}" sibTransId="{F54E2B03-AB70-41A9-A0B4-6F9E1A04E587}"/>
    <dgm:cxn modelId="{295F4969-C4CD-4A62-A474-545EBB18EF59}" srcId="{4773DC15-D231-4F5E-8AC7-907685088FF0}" destId="{2A62BF50-6215-4D81-BF56-8F62E465E492}" srcOrd="1" destOrd="0" parTransId="{F8349D4E-4C5F-4544-877A-58F1DB0970AF}" sibTransId="{64663061-D486-468F-9F8E-3EC00870BE5E}"/>
    <dgm:cxn modelId="{3216BE4C-DF5E-446F-91E9-72CB5E27572F}" type="presOf" srcId="{84867A49-4827-4FD2-9052-2C42E2E84F08}" destId="{A3F1092F-FF38-4628-8590-D5AD8F8998C7}" srcOrd="1" destOrd="2" presId="urn:microsoft.com/office/officeart/2005/8/layout/vList4"/>
    <dgm:cxn modelId="{9F3D8F72-9783-4B35-BE1A-39EDA7A2B78B}" type="presOf" srcId="{4773DC15-D231-4F5E-8AC7-907685088FF0}" destId="{D26272A6-6F76-41C6-AAF7-942102F32041}" srcOrd="0" destOrd="0" presId="urn:microsoft.com/office/officeart/2005/8/layout/vList4"/>
    <dgm:cxn modelId="{DCDC9273-DA36-41A3-BB31-43D70DAA0C53}" type="presOf" srcId="{49FBCC2E-9E8F-4F8C-90E4-6A6AE498052F}" destId="{8287FEBD-4F8F-41B1-ABFC-01EC8AE9DEE0}" srcOrd="0" destOrd="1" presId="urn:microsoft.com/office/officeart/2005/8/layout/vList4"/>
    <dgm:cxn modelId="{CAA51075-6742-4B9F-89EA-AE7419567B07}" type="presOf" srcId="{AF1668AE-1255-4825-A578-9A83D1459F10}" destId="{F6B1CC81-CE9A-418B-A6D5-F4FAA8FFCEA6}" srcOrd="1" destOrd="2" presId="urn:microsoft.com/office/officeart/2005/8/layout/vList4"/>
    <dgm:cxn modelId="{F0497F7F-071D-4463-8573-7908C45303F8}" type="presOf" srcId="{8822000F-C375-401D-AFD1-E416E614F55B}" destId="{AFBD48E7-5526-4AE9-9EB3-36B828D7B972}" srcOrd="0" destOrd="1" presId="urn:microsoft.com/office/officeart/2005/8/layout/vList4"/>
    <dgm:cxn modelId="{DB2D0080-FB7E-4BA8-AA87-58D9C1DBB939}" srcId="{2A62BF50-6215-4D81-BF56-8F62E465E492}" destId="{49FBCC2E-9E8F-4F8C-90E4-6A6AE498052F}" srcOrd="0" destOrd="0" parTransId="{8C8BE0BF-CC0E-402D-BC1F-FA06B30C2C24}" sibTransId="{5FFA265D-EB9B-4410-9787-7A98092E895B}"/>
    <dgm:cxn modelId="{E9C65E88-EA56-4E4F-BBA3-405BB93914BD}" srcId="{20385DF8-05A1-41A0-9BA3-1BFB192449A9}" destId="{8EF05BCA-C342-4E40-807C-442F5B851EF6}" srcOrd="0" destOrd="0" parTransId="{49524336-32D1-4589-9321-6B7AAD2A1094}" sibTransId="{5AD8576D-4511-402B-9CF7-EA8661377840}"/>
    <dgm:cxn modelId="{30A9B28A-F116-4D63-99FE-1751C74049D4}" type="presOf" srcId="{8822000F-C375-401D-AFD1-E416E614F55B}" destId="{A3F1092F-FF38-4628-8590-D5AD8F8998C7}" srcOrd="1" destOrd="1" presId="urn:microsoft.com/office/officeart/2005/8/layout/vList4"/>
    <dgm:cxn modelId="{EF032596-8EA6-4F60-B9BF-7F26CEFD8156}" type="presOf" srcId="{8EF05BCA-C342-4E40-807C-442F5B851EF6}" destId="{F6B1CC81-CE9A-418B-A6D5-F4FAA8FFCEA6}" srcOrd="1" destOrd="1" presId="urn:microsoft.com/office/officeart/2005/8/layout/vList4"/>
    <dgm:cxn modelId="{C2E484A8-7958-4DF7-ADE3-455C1843A010}" srcId="{4773DC15-D231-4F5E-8AC7-907685088FF0}" destId="{821E2B0C-3DCA-49A2-8783-7C4C600988B7}" srcOrd="0" destOrd="0" parTransId="{E1905DB1-154E-407F-9FE4-1BD10F2928FB}" sibTransId="{3F69F3CC-5D1B-4CCC-A0F9-3C42DC157F65}"/>
    <dgm:cxn modelId="{AACEF8A8-7103-473F-9744-8ABFE3596D11}" type="presOf" srcId="{AF1668AE-1255-4825-A578-9A83D1459F10}" destId="{7305D34F-062D-4B9A-9D0E-63556B615C4E}" srcOrd="0" destOrd="2" presId="urn:microsoft.com/office/officeart/2005/8/layout/vList4"/>
    <dgm:cxn modelId="{F4B6C9CF-0FA3-4F51-82A4-91A514562211}" srcId="{4773DC15-D231-4F5E-8AC7-907685088FF0}" destId="{20385DF8-05A1-41A0-9BA3-1BFB192449A9}" srcOrd="2" destOrd="0" parTransId="{A60A59C8-F874-4296-8484-AD86E595FAF2}" sibTransId="{4FA466DD-D081-41D1-A084-052A4BD7BDCA}"/>
    <dgm:cxn modelId="{B7A2C4DA-640E-4881-BA13-A61F756DADC6}" srcId="{821E2B0C-3DCA-49A2-8783-7C4C600988B7}" destId="{84867A49-4827-4FD2-9052-2C42E2E84F08}" srcOrd="1" destOrd="0" parTransId="{5B74E753-6F5F-432C-993C-D758872A0213}" sibTransId="{7FD86B57-00D6-4478-9815-B59C85860C79}"/>
    <dgm:cxn modelId="{170929E3-DACD-4A3B-A883-C42E24A8B426}" type="presOf" srcId="{972DE230-6C39-4F80-87A1-41F44BD4566A}" destId="{CD49972D-F689-4F79-9F7C-8591DAB4F819}" srcOrd="1" destOrd="2" presId="urn:microsoft.com/office/officeart/2005/8/layout/vList4"/>
    <dgm:cxn modelId="{09B4A5EB-2890-4321-A88D-80794A22AAC3}" type="presOf" srcId="{20385DF8-05A1-41A0-9BA3-1BFB192449A9}" destId="{F6B1CC81-CE9A-418B-A6D5-F4FAA8FFCEA6}" srcOrd="1" destOrd="0" presId="urn:microsoft.com/office/officeart/2005/8/layout/vList4"/>
    <dgm:cxn modelId="{5B868FF1-49A7-4B6D-BC5E-9E456045E0B5}" type="presOf" srcId="{2A62BF50-6215-4D81-BF56-8F62E465E492}" destId="{CD49972D-F689-4F79-9F7C-8591DAB4F819}" srcOrd="1" destOrd="0" presId="urn:microsoft.com/office/officeart/2005/8/layout/vList4"/>
    <dgm:cxn modelId="{3AFE1AF8-F601-478B-8DD0-45CC04D72E0B}" type="presOf" srcId="{821E2B0C-3DCA-49A2-8783-7C4C600988B7}" destId="{AFBD48E7-5526-4AE9-9EB3-36B828D7B972}" srcOrd="0" destOrd="0" presId="urn:microsoft.com/office/officeart/2005/8/layout/vList4"/>
    <dgm:cxn modelId="{8D351D00-F07D-489C-9BA0-F1CAD388AE7B}" type="presParOf" srcId="{D26272A6-6F76-41C6-AAF7-942102F32041}" destId="{2A19AAA4-6096-44A1-A122-90CF03C68E35}" srcOrd="0" destOrd="0" presId="urn:microsoft.com/office/officeart/2005/8/layout/vList4"/>
    <dgm:cxn modelId="{DE05736D-17ED-4D73-B8A4-55DF0D8FB45E}" type="presParOf" srcId="{2A19AAA4-6096-44A1-A122-90CF03C68E35}" destId="{AFBD48E7-5526-4AE9-9EB3-36B828D7B972}" srcOrd="0" destOrd="0" presId="urn:microsoft.com/office/officeart/2005/8/layout/vList4"/>
    <dgm:cxn modelId="{21D47487-2101-4D65-A96E-3BACCD20A08A}" type="presParOf" srcId="{2A19AAA4-6096-44A1-A122-90CF03C68E35}" destId="{AA4DE98D-5ADA-4A60-8040-1271076C8E61}" srcOrd="1" destOrd="0" presId="urn:microsoft.com/office/officeart/2005/8/layout/vList4"/>
    <dgm:cxn modelId="{49381985-551D-4B3B-B809-1A16E1C7ED7D}" type="presParOf" srcId="{2A19AAA4-6096-44A1-A122-90CF03C68E35}" destId="{A3F1092F-FF38-4628-8590-D5AD8F8998C7}" srcOrd="2" destOrd="0" presId="urn:microsoft.com/office/officeart/2005/8/layout/vList4"/>
    <dgm:cxn modelId="{8DBEC5E4-A2E0-4BCB-A2F7-1A4B1866696C}" type="presParOf" srcId="{D26272A6-6F76-41C6-AAF7-942102F32041}" destId="{0B1D242F-26C9-487C-B675-166D1C9C289F}" srcOrd="1" destOrd="0" presId="urn:microsoft.com/office/officeart/2005/8/layout/vList4"/>
    <dgm:cxn modelId="{7E0E3942-AC34-4F85-9990-2B147EE4A6D3}" type="presParOf" srcId="{D26272A6-6F76-41C6-AAF7-942102F32041}" destId="{BFE9E7A7-3D84-49DE-903B-DB23790232D9}" srcOrd="2" destOrd="0" presId="urn:microsoft.com/office/officeart/2005/8/layout/vList4"/>
    <dgm:cxn modelId="{7D97A37F-D075-48F7-8FC0-C57BF21D5218}" type="presParOf" srcId="{BFE9E7A7-3D84-49DE-903B-DB23790232D9}" destId="{8287FEBD-4F8F-41B1-ABFC-01EC8AE9DEE0}" srcOrd="0" destOrd="0" presId="urn:microsoft.com/office/officeart/2005/8/layout/vList4"/>
    <dgm:cxn modelId="{A27FE85E-89EF-4311-A135-6CB124733FD0}" type="presParOf" srcId="{BFE9E7A7-3D84-49DE-903B-DB23790232D9}" destId="{C3A98BC0-B253-426E-AE95-51FD9F6A2949}" srcOrd="1" destOrd="0" presId="urn:microsoft.com/office/officeart/2005/8/layout/vList4"/>
    <dgm:cxn modelId="{B3216074-3F30-41C0-B4D0-B66211BA7659}" type="presParOf" srcId="{BFE9E7A7-3D84-49DE-903B-DB23790232D9}" destId="{CD49972D-F689-4F79-9F7C-8591DAB4F819}" srcOrd="2" destOrd="0" presId="urn:microsoft.com/office/officeart/2005/8/layout/vList4"/>
    <dgm:cxn modelId="{E5A16F5E-C5DE-43CB-B3ED-DA74AE11DAAD}" type="presParOf" srcId="{D26272A6-6F76-41C6-AAF7-942102F32041}" destId="{6E671B6C-4701-45DC-9C13-DB02E6FD78C4}" srcOrd="3" destOrd="0" presId="urn:microsoft.com/office/officeart/2005/8/layout/vList4"/>
    <dgm:cxn modelId="{E7E96887-AEA1-4F44-920D-75A111284AB5}" type="presParOf" srcId="{D26272A6-6F76-41C6-AAF7-942102F32041}" destId="{51DCA4ED-C067-4A52-88BE-347B7953A9B5}" srcOrd="4" destOrd="0" presId="urn:microsoft.com/office/officeart/2005/8/layout/vList4"/>
    <dgm:cxn modelId="{8A76B9F2-2D22-4025-B502-7AC35C638B96}" type="presParOf" srcId="{51DCA4ED-C067-4A52-88BE-347B7953A9B5}" destId="{7305D34F-062D-4B9A-9D0E-63556B615C4E}" srcOrd="0" destOrd="0" presId="urn:microsoft.com/office/officeart/2005/8/layout/vList4"/>
    <dgm:cxn modelId="{18E41E7F-D6A9-4FF4-8D27-E503F8DEE37F}" type="presParOf" srcId="{51DCA4ED-C067-4A52-88BE-347B7953A9B5}" destId="{506E6AC6-3D2C-4ED2-B515-5E13CE9DBE21}" srcOrd="1" destOrd="0" presId="urn:microsoft.com/office/officeart/2005/8/layout/vList4"/>
    <dgm:cxn modelId="{B9256B9A-5440-4293-B7D3-16743D07E3AF}" type="presParOf" srcId="{51DCA4ED-C067-4A52-88BE-347B7953A9B5}" destId="{F6B1CC81-CE9A-418B-A6D5-F4FAA8FFCEA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E345D-074F-4788-BB5D-407BFFC54B6A}">
      <dsp:nvSpPr>
        <dsp:cNvPr id="0" name=""/>
        <dsp:cNvSpPr/>
      </dsp:nvSpPr>
      <dsp:spPr>
        <a:xfrm>
          <a:off x="0" y="0"/>
          <a:ext cx="8128000" cy="156813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Экскурсии в школу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Посещение школьного музея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Знакомство и взаимодействие </a:t>
          </a:r>
          <a:r>
            <a:rPr lang="ru-RU" sz="1700" b="0" kern="1200" dirty="0"/>
            <a:t>дошкольников</a:t>
          </a:r>
          <a:r>
            <a:rPr lang="ru-RU" sz="1700" kern="1200" dirty="0"/>
            <a:t> с учителями и учениками начальной </a:t>
          </a:r>
          <a:r>
            <a:rPr lang="ru-RU" sz="1700" b="0" kern="1200" dirty="0"/>
            <a:t>школы</a:t>
          </a:r>
        </a:p>
      </dsp:txBody>
      <dsp:txXfrm>
        <a:off x="1782413" y="0"/>
        <a:ext cx="6345586" cy="1568134"/>
      </dsp:txXfrm>
    </dsp:sp>
    <dsp:sp modelId="{399C209F-B20D-44FE-B21A-281D51BC9220}">
      <dsp:nvSpPr>
        <dsp:cNvPr id="0" name=""/>
        <dsp:cNvSpPr/>
      </dsp:nvSpPr>
      <dsp:spPr>
        <a:xfrm>
          <a:off x="156813" y="156813"/>
          <a:ext cx="1625600" cy="1254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F998B8-2DF5-4EB4-9A8C-1EDF445EB754}">
      <dsp:nvSpPr>
        <dsp:cNvPr id="0" name=""/>
        <dsp:cNvSpPr/>
      </dsp:nvSpPr>
      <dsp:spPr>
        <a:xfrm>
          <a:off x="0" y="1724947"/>
          <a:ext cx="8128000" cy="156813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51976"/>
            <a:satOff val="-15286"/>
            <a:lumOff val="169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Участие в совместной образовательной деятельности, игровых программах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Выставки рисунков и поделок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Встречи и беседы с бывшими воспитанниками </a:t>
          </a:r>
          <a:r>
            <a:rPr lang="ru-RU" sz="1700" b="0" kern="1200" dirty="0"/>
            <a:t>детского сада</a:t>
          </a:r>
        </a:p>
      </dsp:txBody>
      <dsp:txXfrm>
        <a:off x="1782413" y="1724947"/>
        <a:ext cx="6345586" cy="1568134"/>
      </dsp:txXfrm>
    </dsp:sp>
    <dsp:sp modelId="{E226DAE5-1BA2-4313-A841-9903C405555D}">
      <dsp:nvSpPr>
        <dsp:cNvPr id="0" name=""/>
        <dsp:cNvSpPr/>
      </dsp:nvSpPr>
      <dsp:spPr>
        <a:xfrm>
          <a:off x="156813" y="1881760"/>
          <a:ext cx="1625600" cy="1254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3B877F-2EF6-4057-BA3B-19D8762995C7}">
      <dsp:nvSpPr>
        <dsp:cNvPr id="0" name=""/>
        <dsp:cNvSpPr/>
      </dsp:nvSpPr>
      <dsp:spPr>
        <a:xfrm>
          <a:off x="0" y="3449894"/>
          <a:ext cx="8128000" cy="156813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03952"/>
            <a:satOff val="-30572"/>
            <a:lumOff val="339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Совместные праздники и спортивные соревнования </a:t>
          </a:r>
          <a:r>
            <a:rPr lang="ru-RU" sz="1700" b="0" kern="1200" dirty="0"/>
            <a:t>дошкольников и первоклассников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Участие в театрализованной деятельности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Посещение </a:t>
          </a:r>
          <a:r>
            <a:rPr lang="ru-RU" sz="1700" b="0" kern="1200" dirty="0"/>
            <a:t>дошкольниками</a:t>
          </a:r>
          <a:r>
            <a:rPr lang="ru-RU" sz="1700" kern="1200" dirty="0"/>
            <a:t> адаптационного курса занятий, организованных при</a:t>
          </a:r>
          <a:r>
            <a:rPr lang="ru-RU" sz="1700" b="0" kern="1200" dirty="0"/>
            <a:t> школе</a:t>
          </a:r>
        </a:p>
      </dsp:txBody>
      <dsp:txXfrm>
        <a:off x="1782413" y="3449894"/>
        <a:ext cx="6345586" cy="1568134"/>
      </dsp:txXfrm>
    </dsp:sp>
    <dsp:sp modelId="{E1DBCC14-0E15-4B84-A70A-45B1AA578406}">
      <dsp:nvSpPr>
        <dsp:cNvPr id="0" name=""/>
        <dsp:cNvSpPr/>
      </dsp:nvSpPr>
      <dsp:spPr>
        <a:xfrm>
          <a:off x="156813" y="3606708"/>
          <a:ext cx="1625600" cy="1254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92F0B-4FA4-4749-8FF1-1AB2EFC8717E}">
      <dsp:nvSpPr>
        <dsp:cNvPr id="0" name=""/>
        <dsp:cNvSpPr/>
      </dsp:nvSpPr>
      <dsp:spPr>
        <a:xfrm>
          <a:off x="0" y="0"/>
          <a:ext cx="9563100" cy="1623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Совместные педагогические советы </a:t>
          </a:r>
          <a:r>
            <a:rPr lang="ru-RU" sz="1900" i="1" kern="1200" dirty="0"/>
            <a:t>(ДОУ и </a:t>
          </a:r>
          <a:r>
            <a:rPr lang="ru-RU" sz="1900" b="0" i="1" kern="1200" dirty="0"/>
            <a:t>школа</a:t>
          </a:r>
          <a:r>
            <a:rPr lang="ru-RU" sz="1900" i="1" kern="1200" dirty="0"/>
            <a:t>)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Круглые столы педагогов ДОУ и учителей</a:t>
          </a:r>
          <a:r>
            <a:rPr lang="ru-RU" sz="1900" b="0" kern="1200" dirty="0"/>
            <a:t> школы</a:t>
          </a:r>
        </a:p>
      </dsp:txBody>
      <dsp:txXfrm>
        <a:off x="2075012" y="0"/>
        <a:ext cx="7488087" cy="1623929"/>
      </dsp:txXfrm>
    </dsp:sp>
    <dsp:sp modelId="{364DBFB7-FE57-4318-B03A-F46E9B0B3265}">
      <dsp:nvSpPr>
        <dsp:cNvPr id="0" name=""/>
        <dsp:cNvSpPr/>
      </dsp:nvSpPr>
      <dsp:spPr>
        <a:xfrm>
          <a:off x="162392" y="162392"/>
          <a:ext cx="1912620" cy="1299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CA03BF-DB04-426F-BEF2-D169893EB806}">
      <dsp:nvSpPr>
        <dsp:cNvPr id="0" name=""/>
        <dsp:cNvSpPr/>
      </dsp:nvSpPr>
      <dsp:spPr>
        <a:xfrm>
          <a:off x="0" y="1786322"/>
          <a:ext cx="9563100" cy="1623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51976"/>
                <a:satOff val="-15286"/>
                <a:lumOff val="169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51976"/>
                <a:satOff val="-15286"/>
                <a:lumOff val="169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51976"/>
                <a:satOff val="-15286"/>
                <a:lumOff val="169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Взаимодействие медицинских работников, психологов ДОУ и </a:t>
          </a:r>
          <a:r>
            <a:rPr lang="ru-RU" sz="1900" b="0" kern="1200" dirty="0"/>
            <a:t>школы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Открытые показы образовательной деятельности в ДОУ и открытых уроков в </a:t>
          </a:r>
          <a:r>
            <a:rPr lang="ru-RU" sz="1900" b="0" kern="1200" dirty="0"/>
            <a:t>школе</a:t>
          </a:r>
        </a:p>
      </dsp:txBody>
      <dsp:txXfrm>
        <a:off x="2075012" y="1786322"/>
        <a:ext cx="7488087" cy="1623929"/>
      </dsp:txXfrm>
    </dsp:sp>
    <dsp:sp modelId="{2AD5FED0-13EE-4F79-90F7-A47A605B3EC0}">
      <dsp:nvSpPr>
        <dsp:cNvPr id="0" name=""/>
        <dsp:cNvSpPr/>
      </dsp:nvSpPr>
      <dsp:spPr>
        <a:xfrm>
          <a:off x="162392" y="1948715"/>
          <a:ext cx="1912620" cy="1299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5D08D6A-879E-465D-870B-DA20456EF0FB}">
      <dsp:nvSpPr>
        <dsp:cNvPr id="0" name=""/>
        <dsp:cNvSpPr/>
      </dsp:nvSpPr>
      <dsp:spPr>
        <a:xfrm>
          <a:off x="0" y="3572645"/>
          <a:ext cx="9563100" cy="1623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103952"/>
                <a:satOff val="-30572"/>
                <a:lumOff val="339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03952"/>
                <a:satOff val="-30572"/>
                <a:lumOff val="339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03952"/>
                <a:satOff val="-30572"/>
                <a:lumOff val="339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Педагогические и психологические наблюдения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/>
        </a:p>
      </dsp:txBody>
      <dsp:txXfrm>
        <a:off x="2075012" y="3572645"/>
        <a:ext cx="7488087" cy="1623929"/>
      </dsp:txXfrm>
    </dsp:sp>
    <dsp:sp modelId="{8561E003-F6F1-447C-830E-9A718DAE06DD}">
      <dsp:nvSpPr>
        <dsp:cNvPr id="0" name=""/>
        <dsp:cNvSpPr/>
      </dsp:nvSpPr>
      <dsp:spPr>
        <a:xfrm>
          <a:off x="162392" y="3735038"/>
          <a:ext cx="1912620" cy="1299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D48E7-5526-4AE9-9EB3-36B828D7B972}">
      <dsp:nvSpPr>
        <dsp:cNvPr id="0" name=""/>
        <dsp:cNvSpPr/>
      </dsp:nvSpPr>
      <dsp:spPr>
        <a:xfrm>
          <a:off x="0" y="0"/>
          <a:ext cx="9563100" cy="167620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Совместные родительские собрания с педагогами ДОУ и учителями </a:t>
          </a:r>
          <a:r>
            <a:rPr lang="ru-RU" sz="2100" b="0" kern="1200" dirty="0"/>
            <a:t>школы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Круглые столы, дискуссионные встречи</a:t>
          </a:r>
        </a:p>
      </dsp:txBody>
      <dsp:txXfrm>
        <a:off x="2080240" y="0"/>
        <a:ext cx="7482859" cy="1676203"/>
      </dsp:txXfrm>
    </dsp:sp>
    <dsp:sp modelId="{AA4DE98D-5ADA-4A60-8040-1271076C8E61}">
      <dsp:nvSpPr>
        <dsp:cNvPr id="0" name=""/>
        <dsp:cNvSpPr/>
      </dsp:nvSpPr>
      <dsp:spPr>
        <a:xfrm>
          <a:off x="167620" y="167620"/>
          <a:ext cx="1912620" cy="13409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7FEBD-4F8F-41B1-ABFC-01EC8AE9DEE0}">
      <dsp:nvSpPr>
        <dsp:cNvPr id="0" name=""/>
        <dsp:cNvSpPr/>
      </dsp:nvSpPr>
      <dsp:spPr>
        <a:xfrm>
          <a:off x="0" y="1843824"/>
          <a:ext cx="9563100" cy="167620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51976"/>
            <a:satOff val="-15286"/>
            <a:lumOff val="169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0" kern="1200" dirty="0"/>
            <a:t>Консультации с педагогами ДОУ и школы; </a:t>
          </a:r>
          <a:r>
            <a:rPr lang="ru-RU" sz="2100" kern="1200" dirty="0"/>
            <a:t>встречи родителей с будущими учителями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Дни открытых дверей</a:t>
          </a:r>
        </a:p>
      </dsp:txBody>
      <dsp:txXfrm>
        <a:off x="2080240" y="1843824"/>
        <a:ext cx="7482859" cy="1676203"/>
      </dsp:txXfrm>
    </dsp:sp>
    <dsp:sp modelId="{C3A98BC0-B253-426E-AE95-51FD9F6A2949}">
      <dsp:nvSpPr>
        <dsp:cNvPr id="0" name=""/>
        <dsp:cNvSpPr/>
      </dsp:nvSpPr>
      <dsp:spPr>
        <a:xfrm>
          <a:off x="167620" y="2011444"/>
          <a:ext cx="1912620" cy="13409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D34F-062D-4B9A-9D0E-63556B615C4E}">
      <dsp:nvSpPr>
        <dsp:cNvPr id="0" name=""/>
        <dsp:cNvSpPr/>
      </dsp:nvSpPr>
      <dsp:spPr>
        <a:xfrm>
          <a:off x="0" y="3687648"/>
          <a:ext cx="9563100" cy="167620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03952"/>
            <a:satOff val="-30572"/>
            <a:lumOff val="339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Анкетирование, тестирование родителей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100" kern="1200"/>
        </a:p>
      </dsp:txBody>
      <dsp:txXfrm>
        <a:off x="2080240" y="3687648"/>
        <a:ext cx="7482859" cy="1676203"/>
      </dsp:txXfrm>
    </dsp:sp>
    <dsp:sp modelId="{506E6AC6-3D2C-4ED2-B515-5E13CE9DBE21}">
      <dsp:nvSpPr>
        <dsp:cNvPr id="0" name=""/>
        <dsp:cNvSpPr/>
      </dsp:nvSpPr>
      <dsp:spPr>
        <a:xfrm>
          <a:off x="167620" y="3855268"/>
          <a:ext cx="1912620" cy="13409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5FF03-BCEA-45E0-A667-79729D4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985" y="1122363"/>
            <a:ext cx="7174030" cy="2387600"/>
          </a:xfrm>
        </p:spPr>
        <p:txBody>
          <a:bodyPr anchor="b">
            <a:normAutofit/>
          </a:bodyPr>
          <a:lstStyle>
            <a:lvl1pPr algn="ctr">
              <a:defRPr sz="80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6462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C8543-2680-4A0F-8168-BA2441EE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D0ED05-292B-4E89-B3F6-148C7034B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575805-9E22-4FBD-8390-3E48D4BD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588D6-170C-4A4D-8304-CC757A9F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655639-4D92-4E71-B0C4-B8BAC26F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3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10C0C3-B484-4839-A11D-93C27C451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73A58-934D-4539-9D54-D71799ECF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4F137-DB30-4892-933B-A7C5D1A2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55F4F-5FF8-4869-BEAE-99D93BD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09B06-96F5-4DE1-868A-3CB11C0A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9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44105-5F02-4786-A4B2-038B18B7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1"/>
            <a:ext cx="956350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D564-ABC5-413A-AA9B-A123CFD8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1825625"/>
            <a:ext cx="95635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19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0DE77-CE0D-41BF-ABBD-AA3D828F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6F4DEF-6D72-4443-AB55-2977A8866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49BFD-4AA5-40EB-BAF2-28A4ED32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D20588-4992-4164-AA0A-F1F10FD0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C72B9-9E56-491D-8931-2CA2FCF0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2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767FD-7A19-416E-8472-94D9720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2ED9C-E00B-436D-AFAE-66CF3BF65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93EDC9-B451-4AA9-BF26-C12A512C0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E601-1C1F-46A0-9F27-A0F5C9A9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7E655F-1B05-4A76-9FD3-F47B297E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9130A-B1FA-4D7E-856A-03C091A5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7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AF7FD-582B-4A9B-B35E-D7C9FA7D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992428-1BDB-4ED6-B374-16414253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1466F2-3210-4331-A2FD-4A3561FD7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5A6B9D-C17F-4AD4-A987-EDAC00A5F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962D5F-4C4F-431D-9D1B-AFF5AFD47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8E2566-0B36-466B-8A5A-D2CFDC3A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0A3A2F-644E-4778-927F-B37019CC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EFBD8D-6D8F-4C14-9CAD-CE9302F4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2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8E23B-D123-4AD5-9349-CBE5C8EF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E88B59-E25A-4A43-B695-6E449BF9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C62F1-9F90-4362-94C4-89594521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6F4C20-4C46-4293-99B0-231BED3D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1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184BCB-A41E-440D-B90F-B4899005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94E01A-B76E-445D-AF1C-526EF1B0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7C36F9-91D2-49E6-BC02-C3493EB0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5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86050-1AF3-4CC9-A846-4FC96E91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9F501-E396-4D9C-95AE-DBD728B21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42B8DB-AC9C-40B3-A34C-6822D62F6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BC70F4-2955-4D52-B0EF-8A4C44F6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8A8FB7-F608-4E6B-97AB-CEBA5FBA1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B2FCD-9C4F-42A5-9074-36B2517F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1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7B312-04DE-4396-9F72-9A2D6EAE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47CAC-C9B2-4C17-B1BF-F6D7ADA83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72629D-EDC3-4F60-989B-725FD817B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A7DB22-80D3-4FCB-B068-A4F1ABD8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BC15FD-55C6-4389-9541-86B7FC33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634146-9573-41AB-82C2-5DFD8F26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7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D5B80-23A2-4D8C-A930-044068DD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8C7B51-45B3-4A75-91F7-0DF561E26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2182A-9300-4CCE-B438-13474E29C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4C12-28B5-4119-8AF1-C88EB1A6332B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2D2A4-A61E-4F3E-B6CE-D3C549AE2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EB5A7-1733-4B89-B46E-F200FEA0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CAA88-3CCA-4DDD-9BC3-CADB968CD49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5BCC7B23-E956-46E3-98E1-39BBEF2F93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7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2E5BD-DF81-41B1-A76E-2F640377B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346" y="2300140"/>
            <a:ext cx="6766147" cy="2460396"/>
          </a:xfrm>
        </p:spPr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Педагогический совет № 3</a:t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</a:b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Тема: «Преемственность ДОУ и школы в условиях реализации ФГОС ДО»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A6893-269C-B42F-61EC-4791FBF38060}"/>
              </a:ext>
            </a:extLst>
          </p:cNvPr>
          <p:cNvSpPr txBox="1"/>
          <p:nvPr/>
        </p:nvSpPr>
        <p:spPr>
          <a:xfrm>
            <a:off x="2835169" y="946055"/>
            <a:ext cx="6655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 УЧРЕЖДЕНИЕ «ДЕТСКИЙ САД «РУЧЕЁК» СЕЛА ТЕНИСТОЕ БАХЧИСАРАЙСКОГО РАЙОНА   РЕСПУБЛИКИ  КРЫМ</a:t>
            </a:r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DC135-6AA7-F2BE-F20F-0826E7A81284}"/>
              </a:ext>
            </a:extLst>
          </p:cNvPr>
          <p:cNvSpPr txBox="1"/>
          <p:nvPr/>
        </p:nvSpPr>
        <p:spPr>
          <a:xfrm>
            <a:off x="4901938" y="6023728"/>
            <a:ext cx="249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с. Тенистое, 2025г.</a:t>
            </a:r>
          </a:p>
        </p:txBody>
      </p:sp>
    </p:spTree>
    <p:extLst>
      <p:ext uri="{BB962C8B-B14F-4D97-AF65-F5344CB8AC3E}">
        <p14:creationId xmlns:p14="http://schemas.microsoft.com/office/powerpoint/2010/main" val="292220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18007-BAA0-9676-5B95-0D219904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131975"/>
            <a:ext cx="9563500" cy="84841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Работа с педагогами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9F32961-016F-098F-1632-C173F62BF4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353181"/>
              </p:ext>
            </p:extLst>
          </p:nvPr>
        </p:nvGraphicFramePr>
        <p:xfrm>
          <a:off x="2368550" y="980388"/>
          <a:ext cx="9563100" cy="519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3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F4E7E-F167-D22B-6311-7F7190F5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169683"/>
            <a:ext cx="9563500" cy="754144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Работа с родителями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BBD9BA0-936C-3EA9-D804-E0435EC62B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046591"/>
              </p:ext>
            </p:extLst>
          </p:nvPr>
        </p:nvGraphicFramePr>
        <p:xfrm>
          <a:off x="2368550" y="1102936"/>
          <a:ext cx="9563100" cy="536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91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ED338-E479-2349-1E0F-CD3298B6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2"/>
            <a:ext cx="9563500" cy="880086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Выступление педагога-психолога Гордей Н.Ю.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3C83C4-64BE-8AFF-F7A5-431C5D93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1065229"/>
            <a:ext cx="9563500" cy="511173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u="none" strike="noStrike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«Современные требования к выпускнику ДОУ»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088A65-120E-EE0C-CC50-0537A09D5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692800"/>
            <a:ext cx="6419654" cy="46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31466-FE59-9F2D-9C16-AC19D2956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 Condensed" panose="020B0502040204020203" pitchFamily="34" charset="0"/>
              </a:rPr>
              <a:t>Диагностика готовности детей к школе</a:t>
            </a:r>
            <a:endParaRPr lang="ru-RU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723FE3EB-FFFD-4BF2-CF19-9F89DB828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9" y="1458073"/>
            <a:ext cx="4666728" cy="2620655"/>
          </a:xfr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804C5F43-53A6-45A0-5EF3-24EFC8B10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7" y="3662608"/>
            <a:ext cx="4666727" cy="2624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011E8C-8028-BBD1-05BA-183E1D24F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39" y="1237129"/>
            <a:ext cx="2851481" cy="23577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650639-DC4D-2212-CAFD-A28F9F1F9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62" y="4192591"/>
            <a:ext cx="2851481" cy="2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6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5E9E5-87A7-C760-C714-58329925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1"/>
            <a:ext cx="9563500" cy="12665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ПАМЯТКА ДЛЯ ПЕДАГОГОВ «ПРИНЦИПЫ ФОРМИРОВАНИЯ ПРЕДПОСЫЛОК УУД» </a:t>
            </a:r>
            <a:br>
              <a:rPr lang="ru-RU" sz="2800" b="1" dirty="0">
                <a:solidFill>
                  <a:srgbClr val="00B0F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B0F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(учебные универсальные действия)</a:t>
            </a:r>
            <a:br>
              <a:rPr lang="ru-RU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F1E89-68B3-21AD-9479-A5C9299A1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1216058"/>
            <a:ext cx="9563500" cy="4960905"/>
          </a:xfrm>
        </p:spPr>
        <p:txBody>
          <a:bodyPr/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Опираться на ведущий тип деятельности дошкольников – игру.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Включать детей в активные виды деятельности: конструирование, рисование, моделирование, экспериментирование, исследование, и др.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Максимально использовать метод поощрения: поощрять детей за активность, познавательную инициативу, интерес, стимулировать любые усилия, направленные на решение задачи, любой ответ.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Тренировать мыслительные операции – классификацию, анализ, синтез, сравнение, обобщение, аналогию.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Развивать коммуникативные способности детей, вербальную и невербальную речь.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Развивать творческие способности и навыки самоконтроля.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Акцентировать внимание на деятельности дошкольника и ее эффективности, а не на достижениях.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37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4E6FE-819A-6C3E-6A0E-AD4C9962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202676"/>
            <a:ext cx="9563500" cy="617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Проект решения педагогического совета №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E62FE-A011-ABAB-42C3-B44BAB05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999242"/>
            <a:ext cx="9563500" cy="5656082"/>
          </a:xfrm>
        </p:spPr>
        <p:txBody>
          <a:bodyPr>
            <a:normAutofit fontScale="62500" lnSpcReduction="20000"/>
          </a:bodyPr>
          <a:lstStyle/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1.Продолжать работу по преемственности со всеми участниками образовательного процесса, усилить работу по формированию у детей старшего дошкольного возраста предпосылок к универсальным учебным действиям.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исполнения – постоянно. 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Ответственные – воспитатели.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Продолжать сотрудничество с педагогами СОШ.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исполнения – постоянно. 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Ответственные – воспитатели.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Активировать работу с родителями по подготовке детей к школьному обучению.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исполнения – апрель 2025 г.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Ответственные – воспитатель группы № 5.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Реализовать краткосрочный проект «Очень нравится в саду, но…скоро в школу я пойду!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исполнения – апрель- май 2025 г.</a:t>
            </a:r>
          </a:p>
          <a:p>
            <a:pPr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Ответственные – воспитатель группы № 5.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57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E74777-86C9-EAE4-7573-18414A7C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70" y="2152139"/>
            <a:ext cx="8020710" cy="421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D920B02A-D875-49D0-99E0-2A98746D1133}"/>
              </a:ext>
            </a:extLst>
          </p:cNvPr>
          <p:cNvSpPr txBox="1">
            <a:spLocks/>
          </p:cNvSpPr>
          <p:nvPr/>
        </p:nvSpPr>
        <p:spPr>
          <a:xfrm>
            <a:off x="2205872" y="725865"/>
            <a:ext cx="9775595" cy="1659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b="1" dirty="0">
                <a:solidFill>
                  <a:schemeClr val="accent2"/>
                </a:solidFill>
                <a:latin typeface="Bahnschrift Light Condensed" panose="020B0502040204020203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937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65642-D4F0-47E9-876F-ED97F541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52346"/>
            <a:ext cx="9563500" cy="871482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Повестка дня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13743-9F06-445E-80E0-4862C8C8B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820132"/>
            <a:ext cx="9563500" cy="5620397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Bahnschrift Light Condensed" panose="020B0502040204020203" pitchFamily="34" charset="0"/>
              </a:rPr>
              <a:t>Вступительное слово заведующего «Проблемы преемственности ДОУ и школы»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заведующий Исаенко А.А.)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Упражнение «Подслушанный диалог»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старший воспитатель Гордей Н.Ю.)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«Детский сад + начальное школьное образование в условиях реализации ФГОС ДО и ФГОС НОО и пути их решения» 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воспитатель Жильцова О.Ю.)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Видеоролик «Какой должен быть школьник»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воспитатель </a:t>
            </a:r>
            <a:r>
              <a:rPr lang="ru-RU" sz="1800" dirty="0" err="1">
                <a:latin typeface="Bahnschrift Light Condensed" panose="020B0502040204020203" pitchFamily="34" charset="0"/>
              </a:rPr>
              <a:t>Гагерова</a:t>
            </a:r>
            <a:r>
              <a:rPr lang="ru-RU" sz="1800" dirty="0">
                <a:latin typeface="Bahnschrift Light Condensed" panose="020B0502040204020203" pitchFamily="34" charset="0"/>
              </a:rPr>
              <a:t> О.В.)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Викторина с педагогами «Формы преемственности» 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старший воспитатель Гордей Н.Ю.)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  <a:endParaRPr lang="ru-RU" sz="1800" dirty="0">
              <a:latin typeface="Bahnschrift Light Condensed" panose="020B0502040204020203" pitchFamily="34" charset="0"/>
            </a:endParaRPr>
          </a:p>
          <a:p>
            <a:r>
              <a:rPr lang="ru-RU" sz="1800" dirty="0">
                <a:latin typeface="Bahnschrift Light Condensed" panose="020B0502040204020203" pitchFamily="34" charset="0"/>
              </a:rPr>
              <a:t>«Современные требования к выпускнику ДОУ»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педагог-психолог Гордей Н.Ю.)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  <a:endParaRPr lang="ru-RU" sz="1800" dirty="0">
              <a:latin typeface="Bahnschrift Light Condensed" panose="020B0502040204020203" pitchFamily="34" charset="0"/>
            </a:endParaRPr>
          </a:p>
          <a:p>
            <a:r>
              <a:rPr lang="ru-RU" sz="1800" dirty="0">
                <a:latin typeface="Bahnschrift Light Condensed" panose="020B0502040204020203" pitchFamily="34" charset="0"/>
              </a:rPr>
              <a:t>Памятка для педагогов «Принципы формирования предпосылок УНИВЕРСАЛЬНЫХ УЧЕБНЫХ ДЕЙСТВИЙ»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Разное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Проект решения педагогического совета № 3</a:t>
            </a:r>
          </a:p>
          <a:p>
            <a:pPr marL="0" indent="0">
              <a:buNone/>
            </a:pPr>
            <a:r>
              <a:rPr lang="ru-RU" sz="1800" dirty="0">
                <a:latin typeface="Bahnschrift Light Condensed" panose="020B0502040204020203" pitchFamily="34" charset="0"/>
              </a:rPr>
              <a:t>(ответственный: заведующий Исаенко А.А.)</a:t>
            </a:r>
            <a:r>
              <a:rPr lang="en-US" sz="1800" dirty="0">
                <a:latin typeface="Bahnschrift Light Condensed" panose="020B0502040204020203" pitchFamily="34" charset="0"/>
              </a:rPr>
              <a:t>. </a:t>
            </a:r>
          </a:p>
          <a:p>
            <a:endParaRPr lang="ru-RU" sz="1800" dirty="0">
              <a:latin typeface="Bahnschrift Light Condensed" panose="020B0502040204020203" pitchFamily="34" charset="0"/>
            </a:endParaRPr>
          </a:p>
          <a:p>
            <a:endParaRPr lang="ru-RU" sz="1800" dirty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en-US" sz="1800" dirty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Light Condensed" panose="020B0502040204020203" pitchFamily="34" charset="0"/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4739D53-DB2E-469B-A7A0-405B46CC6B87}"/>
              </a:ext>
            </a:extLst>
          </p:cNvPr>
          <p:cNvSpPr txBox="1">
            <a:spLocks/>
          </p:cNvSpPr>
          <p:nvPr/>
        </p:nvSpPr>
        <p:spPr>
          <a:xfrm>
            <a:off x="3962400" y="6440529"/>
            <a:ext cx="4267200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2"/>
                </a:solidFill>
              </a:rPr>
              <a:t>Шаблоны презентаций с сайта </a:t>
            </a:r>
            <a:r>
              <a:rPr lang="en-US" sz="1200" dirty="0">
                <a:hlinkClick r:id="rId2"/>
              </a:rPr>
              <a:t>presentation-creation.ru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268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2DBD7-4C6D-132A-65E5-7651BAA7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1"/>
            <a:ext cx="9563500" cy="68212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ВСТУПИТЕЛЬНОЕ СЛОВО ЗАВЕДУЮЩЕГО ДОУ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F83BAC-A452-6F70-7804-64ABB2D5C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95" y="989814"/>
            <a:ext cx="3345573" cy="333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18746-2246-FEB7-BFFB-B51FFEB8DDA3}"/>
              </a:ext>
            </a:extLst>
          </p:cNvPr>
          <p:cNvSpPr txBox="1"/>
          <p:nvPr/>
        </p:nvSpPr>
        <p:spPr>
          <a:xfrm>
            <a:off x="2564091" y="4798243"/>
            <a:ext cx="917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Проблемы преемственности ДОУ и школы»</a:t>
            </a:r>
          </a:p>
        </p:txBody>
      </p:sp>
    </p:spTree>
    <p:extLst>
      <p:ext uri="{BB962C8B-B14F-4D97-AF65-F5344CB8AC3E}">
        <p14:creationId xmlns:p14="http://schemas.microsoft.com/office/powerpoint/2010/main" val="105985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7B0DB-0F13-47E1-916C-08025268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1"/>
            <a:ext cx="9563500" cy="6821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Подслушанный диалог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A6A6D6-BCB8-E027-0C6A-D327E35A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989814"/>
            <a:ext cx="9563500" cy="55604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Разговор № 1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- Они к нам пришли, даже колготки сами не могли надеть. Вова «да» - «нет» не умел говорить, только кивал. У Сани произношение больше половины звуков нарушено было. А теперь, такие молодцы: стихи как на утренниках читают, поют и танцуют. Все буквы знаем, читать всех по слогам научили, а трое уже целыми словами читают.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- А у моих по математике какие результаты: счет прямой и обратный, примеры по числовому ряду решают, состав числа от зубов отскакивает, задачи простые умеют составлять. Да им в первом классе скучно будет. Мы их уже всему научили. 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E7315-7308-8B29-1E5C-938AA0922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63" y="4930220"/>
            <a:ext cx="4336329" cy="16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0E589-F2D8-A285-5EFE-48CD1159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07692"/>
            <a:ext cx="9563500" cy="964928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Подслушанный диалог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0167F-6C4A-0901-9E56-C7A0B8A2D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1150070"/>
            <a:ext cx="9563500" cy="55948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Разговор № 2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Что Вы тут делаете непонятно. Вот у подруги ребенка в саду и читать и писать научили. Он уже книжки дома вслух читает. В общем, к школе подготовили.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- Мы своего на курсы подготовительные водим 3 раза в неделю, там и языки, и рисование. Уже весь английский алфавит знает и считает, всех животных называет. А еще 2 раза танцы. И хотим учителя музыки по выходным домой приглашать. </a:t>
            </a:r>
          </a:p>
          <a:p>
            <a:pPr marL="0" indent="0">
              <a:buNone/>
            </a:pPr>
            <a:endParaRPr lang="ru-RU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0AB47-A8D5-3BAC-CA1D-6E73273BD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03" y="4161820"/>
            <a:ext cx="3463723" cy="25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5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A397C-2871-C00A-CE13-035C6394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65989"/>
            <a:ext cx="9563500" cy="829557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Подслушанный диалог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68F02C-8FDD-B17E-7F45-B5C5E075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744718"/>
            <a:ext cx="9563500" cy="587289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Разговор № 3</a:t>
            </a:r>
          </a:p>
          <a:p>
            <a:pPr indent="22860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- Неплохой у меня набор в этом году: все знают буквы, половина примерно уже читает целыми словами и по слогам. Но трое явно слабых, только побуквенное чтение. А с математикой хуже: устно считают, а примеры большинство не могут решить или только по наглядности. Пятеро даже обратный счет в пределах 10 не знают. С задачами совсем плохо. Чему их учили в саду?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- И у меня слабых больше половины, ничего их не интересует. Память не развита, внимания не больше чем на 5 минут хватает. Никого не слышат, руку не поднимают для ответа, кричат, друг друга перебивают. Правилам поведения совсем не обучены.</a:t>
            </a:r>
          </a:p>
          <a:p>
            <a:pPr marL="0" indent="0">
              <a:buNone/>
            </a:pPr>
            <a:endParaRPr lang="ru-RU" sz="24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8D27F-4E6F-73A5-926F-9DC06227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59" y="4103016"/>
            <a:ext cx="3145410" cy="23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4264B-34A9-4017-7988-C1BC5813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Выступление воспитателя Жильцовой О.Ю.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52F9B-AD53-D2B3-5952-B0D0F0E6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Детский сад + начальное школьное образование в условиях реализации ФГОС ДО и ФГОС НОО и пути их решения. </a:t>
            </a:r>
          </a:p>
          <a:p>
            <a:pPr marL="0" indent="0" algn="ctr">
              <a:buNone/>
            </a:pP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CA0A4-90CD-E1F0-9CBB-39BEF53F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64" y="2828310"/>
            <a:ext cx="4800049" cy="3600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BF746-FED4-A5EA-C591-486E5797C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76" y="3079693"/>
            <a:ext cx="4642589" cy="30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5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11159-A4AA-805B-312B-EBC6D828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197963"/>
            <a:ext cx="9563500" cy="1018095"/>
          </a:xfrm>
        </p:spPr>
        <p:txBody>
          <a:bodyPr/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Выступление воспитателя Гагеровой О.В.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C9740-4A4B-9257-64B3-9C0F681B2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1216058"/>
            <a:ext cx="9563500" cy="54439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Видеоролик «Какой должен быть школьник?»</a:t>
            </a:r>
          </a:p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B20CBB-F816-17AA-6940-DF0ADAA19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81" y="1725105"/>
            <a:ext cx="7172101" cy="493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86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27F95-BD8C-F3C1-C96E-BDAC4918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113123"/>
            <a:ext cx="9563500" cy="669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Викторина «Формы преемственности»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6F48B-215D-FB90-0735-5758EA52D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14" y="782426"/>
            <a:ext cx="9563500" cy="56749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детьми</a:t>
            </a:r>
          </a:p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576320D-7408-740F-7252-C8804DB9B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064164"/>
              </p:ext>
            </p:extLst>
          </p:nvPr>
        </p:nvGraphicFramePr>
        <p:xfrm>
          <a:off x="3172643" y="1439333"/>
          <a:ext cx="8128000" cy="501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9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986</Words>
  <Application>Microsoft Office PowerPoint</Application>
  <PresentationFormat>Широкоэкранный</PresentationFormat>
  <Paragraphs>89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 Light Condensed</vt:lpstr>
      <vt:lpstr>Calibri</vt:lpstr>
      <vt:lpstr>Calibri Light</vt:lpstr>
      <vt:lpstr>Symbol</vt:lpstr>
      <vt:lpstr>Times New Roman</vt:lpstr>
      <vt:lpstr>Тема Office</vt:lpstr>
      <vt:lpstr>Педагогический совет № 3 Тема: «Преемственность ДОУ и школы в условиях реализации ФГОС ДО» </vt:lpstr>
      <vt:lpstr>Повестка дня</vt:lpstr>
      <vt:lpstr>ВСТУПИТЕЛЬНОЕ СЛОВО ЗАВЕДУЮЩЕГО ДОУ</vt:lpstr>
      <vt:lpstr>Подслушанный диалог</vt:lpstr>
      <vt:lpstr>Подслушанный диалог</vt:lpstr>
      <vt:lpstr>Подслушанный диалог</vt:lpstr>
      <vt:lpstr>Выступление воспитателя Жильцовой О.Ю.</vt:lpstr>
      <vt:lpstr>Выступление воспитателя Гагеровой О.В.</vt:lpstr>
      <vt:lpstr>Викторина «Формы преемственности»</vt:lpstr>
      <vt:lpstr>Работа с педагогами</vt:lpstr>
      <vt:lpstr>Работа с родителями</vt:lpstr>
      <vt:lpstr>Выступление педагога-психолога Гордей Н.Ю.</vt:lpstr>
      <vt:lpstr>Диагностика готовности детей к школе</vt:lpstr>
      <vt:lpstr>ПАМЯТКА ДЛЯ ПЕДАГОГОВ «ПРИНЦИПЫ ФОРМИРОВАНИЯ ПРЕДПОСЫЛОК УУД»  (учебные универсальные действия) </vt:lpstr>
      <vt:lpstr>Проект решения педагогического совета № 3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Наталия Гордей</cp:lastModifiedBy>
  <cp:revision>7</cp:revision>
  <dcterms:created xsi:type="dcterms:W3CDTF">2021-05-01T08:43:30Z</dcterms:created>
  <dcterms:modified xsi:type="dcterms:W3CDTF">2025-02-24T06:07:00Z</dcterms:modified>
</cp:coreProperties>
</file>