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7" r:id="rId4"/>
    <p:sldId id="264" r:id="rId5"/>
    <p:sldId id="278" r:id="rId6"/>
    <p:sldId id="279" r:id="rId7"/>
    <p:sldId id="291" r:id="rId8"/>
    <p:sldId id="260" r:id="rId9"/>
    <p:sldId id="262" r:id="rId10"/>
    <p:sldId id="288" r:id="rId11"/>
    <p:sldId id="285" r:id="rId12"/>
    <p:sldId id="294" r:id="rId13"/>
    <p:sldId id="293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F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 autoAdjust="0"/>
  </p:normalViewPr>
  <p:slideViewPr>
    <p:cSldViewPr>
      <p:cViewPr varScale="1">
        <p:scale>
          <a:sx n="61" d="100"/>
          <a:sy n="61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7F68B-D90C-40F9-AAFC-05721913D57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C5FC6-8A87-4156-AE97-B6695548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E673-D9C1-4FC9-9B38-AC9FFE11EF85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6B9C2-58AA-4B49-B2CB-ACFB267C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6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>
                <a:gd name="T0" fmla="*/ 0 w 35"/>
                <a:gd name="T1" fmla="*/ 165 h 172"/>
                <a:gd name="T2" fmla="*/ 7 w 35"/>
                <a:gd name="T3" fmla="*/ 172 h 172"/>
                <a:gd name="T4" fmla="*/ 14 w 35"/>
                <a:gd name="T5" fmla="*/ 158 h 172"/>
                <a:gd name="T6" fmla="*/ 25 w 35"/>
                <a:gd name="T7" fmla="*/ 169 h 172"/>
                <a:gd name="T8" fmla="*/ 25 w 35"/>
                <a:gd name="T9" fmla="*/ 165 h 172"/>
                <a:gd name="T10" fmla="*/ 25 w 35"/>
                <a:gd name="T11" fmla="*/ 162 h 172"/>
                <a:gd name="T12" fmla="*/ 25 w 35"/>
                <a:gd name="T13" fmla="*/ 155 h 172"/>
                <a:gd name="T14" fmla="*/ 21 w 35"/>
                <a:gd name="T15" fmla="*/ 144 h 172"/>
                <a:gd name="T16" fmla="*/ 21 w 35"/>
                <a:gd name="T17" fmla="*/ 141 h 172"/>
                <a:gd name="T18" fmla="*/ 17 w 35"/>
                <a:gd name="T19" fmla="*/ 134 h 172"/>
                <a:gd name="T20" fmla="*/ 17 w 35"/>
                <a:gd name="T21" fmla="*/ 123 h 172"/>
                <a:gd name="T22" fmla="*/ 21 w 35"/>
                <a:gd name="T23" fmla="*/ 116 h 172"/>
                <a:gd name="T24" fmla="*/ 25 w 35"/>
                <a:gd name="T25" fmla="*/ 109 h 172"/>
                <a:gd name="T26" fmla="*/ 32 w 35"/>
                <a:gd name="T27" fmla="*/ 106 h 172"/>
                <a:gd name="T28" fmla="*/ 35 w 35"/>
                <a:gd name="T29" fmla="*/ 98 h 172"/>
                <a:gd name="T30" fmla="*/ 35 w 35"/>
                <a:gd name="T31" fmla="*/ 91 h 172"/>
                <a:gd name="T32" fmla="*/ 35 w 35"/>
                <a:gd name="T33" fmla="*/ 88 h 172"/>
                <a:gd name="T34" fmla="*/ 32 w 35"/>
                <a:gd name="T35" fmla="*/ 84 h 172"/>
                <a:gd name="T36" fmla="*/ 32 w 35"/>
                <a:gd name="T37" fmla="*/ 77 h 172"/>
                <a:gd name="T38" fmla="*/ 32 w 35"/>
                <a:gd name="T39" fmla="*/ 70 h 172"/>
                <a:gd name="T40" fmla="*/ 32 w 35"/>
                <a:gd name="T41" fmla="*/ 63 h 172"/>
                <a:gd name="T42" fmla="*/ 28 w 35"/>
                <a:gd name="T43" fmla="*/ 53 h 172"/>
                <a:gd name="T44" fmla="*/ 28 w 35"/>
                <a:gd name="T45" fmla="*/ 46 h 172"/>
                <a:gd name="T46" fmla="*/ 28 w 35"/>
                <a:gd name="T47" fmla="*/ 39 h 172"/>
                <a:gd name="T48" fmla="*/ 25 w 35"/>
                <a:gd name="T49" fmla="*/ 35 h 172"/>
                <a:gd name="T50" fmla="*/ 25 w 35"/>
                <a:gd name="T51" fmla="*/ 35 h 172"/>
                <a:gd name="T52" fmla="*/ 25 w 35"/>
                <a:gd name="T53" fmla="*/ 28 h 172"/>
                <a:gd name="T54" fmla="*/ 25 w 35"/>
                <a:gd name="T55" fmla="*/ 21 h 172"/>
                <a:gd name="T56" fmla="*/ 25 w 35"/>
                <a:gd name="T57" fmla="*/ 10 h 172"/>
                <a:gd name="T58" fmla="*/ 28 w 35"/>
                <a:gd name="T59" fmla="*/ 7 h 172"/>
                <a:gd name="T60" fmla="*/ 28 w 35"/>
                <a:gd name="T61" fmla="*/ 3 h 172"/>
                <a:gd name="T62" fmla="*/ 25 w 35"/>
                <a:gd name="T63" fmla="*/ 3 h 172"/>
                <a:gd name="T64" fmla="*/ 25 w 35"/>
                <a:gd name="T65" fmla="*/ 0 h 172"/>
                <a:gd name="T66" fmla="*/ 21 w 35"/>
                <a:gd name="T67" fmla="*/ 0 h 172"/>
                <a:gd name="T68" fmla="*/ 17 w 35"/>
                <a:gd name="T69" fmla="*/ 0 h 172"/>
                <a:gd name="T70" fmla="*/ 14 w 35"/>
                <a:gd name="T71" fmla="*/ 3 h 172"/>
                <a:gd name="T72" fmla="*/ 14 w 35"/>
                <a:gd name="T73" fmla="*/ 10 h 172"/>
                <a:gd name="T74" fmla="*/ 10 w 35"/>
                <a:gd name="T75" fmla="*/ 14 h 172"/>
                <a:gd name="T76" fmla="*/ 10 w 35"/>
                <a:gd name="T77" fmla="*/ 21 h 172"/>
                <a:gd name="T78" fmla="*/ 7 w 35"/>
                <a:gd name="T79" fmla="*/ 21 h 172"/>
                <a:gd name="T80" fmla="*/ 3 w 35"/>
                <a:gd name="T81" fmla="*/ 42 h 172"/>
                <a:gd name="T82" fmla="*/ 3 w 35"/>
                <a:gd name="T83" fmla="*/ 42 h 172"/>
                <a:gd name="T84" fmla="*/ 3 w 35"/>
                <a:gd name="T85" fmla="*/ 49 h 172"/>
                <a:gd name="T86" fmla="*/ 7 w 35"/>
                <a:gd name="T87" fmla="*/ 56 h 172"/>
                <a:gd name="T88" fmla="*/ 7 w 35"/>
                <a:gd name="T89" fmla="*/ 60 h 172"/>
                <a:gd name="T90" fmla="*/ 7 w 35"/>
                <a:gd name="T91" fmla="*/ 70 h 172"/>
                <a:gd name="T92" fmla="*/ 7 w 35"/>
                <a:gd name="T93" fmla="*/ 91 h 172"/>
                <a:gd name="T94" fmla="*/ 7 w 35"/>
                <a:gd name="T95" fmla="*/ 113 h 172"/>
                <a:gd name="T96" fmla="*/ 7 w 35"/>
                <a:gd name="T97" fmla="*/ 134 h 172"/>
                <a:gd name="T98" fmla="*/ 7 w 35"/>
                <a:gd name="T99" fmla="*/ 144 h 172"/>
                <a:gd name="T100" fmla="*/ 7 w 35"/>
                <a:gd name="T101" fmla="*/ 148 h 172"/>
                <a:gd name="T102" fmla="*/ 3 w 35"/>
                <a:gd name="T103" fmla="*/ 155 h 172"/>
                <a:gd name="T104" fmla="*/ 3 w 35"/>
                <a:gd name="T105" fmla="*/ 158 h 172"/>
                <a:gd name="T106" fmla="*/ 0 w 35"/>
                <a:gd name="T107" fmla="*/ 165 h 172"/>
                <a:gd name="T108" fmla="*/ 0 w 35"/>
                <a:gd name="T109" fmla="*/ 1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>
                <a:gd name="T0" fmla="*/ 7 w 7"/>
                <a:gd name="T1" fmla="*/ 4 h 4"/>
                <a:gd name="T2" fmla="*/ 7 w 7"/>
                <a:gd name="T3" fmla="*/ 4 h 4"/>
                <a:gd name="T4" fmla="*/ 7 w 7"/>
                <a:gd name="T5" fmla="*/ 4 h 4"/>
                <a:gd name="T6" fmla="*/ 3 w 7"/>
                <a:gd name="T7" fmla="*/ 4 h 4"/>
                <a:gd name="T8" fmla="*/ 0 w 7"/>
                <a:gd name="T9" fmla="*/ 0 h 4"/>
                <a:gd name="T10" fmla="*/ 3 w 7"/>
                <a:gd name="T11" fmla="*/ 4 h 4"/>
                <a:gd name="T12" fmla="*/ 7 w 7"/>
                <a:gd name="T13" fmla="*/ 4 h 4"/>
                <a:gd name="T14" fmla="*/ 7 w 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>
                <a:gd name="T0" fmla="*/ 4 w 4"/>
                <a:gd name="T1" fmla="*/ 0 h 3"/>
                <a:gd name="T2" fmla="*/ 4 w 4"/>
                <a:gd name="T3" fmla="*/ 0 h 3"/>
                <a:gd name="T4" fmla="*/ 0 w 4"/>
                <a:gd name="T5" fmla="*/ 3 h 3"/>
                <a:gd name="T6" fmla="*/ 4 w 4"/>
                <a:gd name="T7" fmla="*/ 0 h 3"/>
                <a:gd name="T8" fmla="*/ 4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>
                <a:gd name="T0" fmla="*/ 0 w 7"/>
                <a:gd name="T1" fmla="*/ 4 h 4"/>
                <a:gd name="T2" fmla="*/ 3 w 7"/>
                <a:gd name="T3" fmla="*/ 4 h 4"/>
                <a:gd name="T4" fmla="*/ 7 w 7"/>
                <a:gd name="T5" fmla="*/ 0 h 4"/>
                <a:gd name="T6" fmla="*/ 3 w 7"/>
                <a:gd name="T7" fmla="*/ 4 h 4"/>
                <a:gd name="T8" fmla="*/ 0 w 7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4 h 4"/>
                <a:gd name="T8" fmla="*/ 0 w 4"/>
                <a:gd name="T9" fmla="*/ 4 h 4"/>
                <a:gd name="T10" fmla="*/ 0 w 4"/>
                <a:gd name="T11" fmla="*/ 4 h 4"/>
                <a:gd name="T12" fmla="*/ 0 w 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4 w 7"/>
                <a:gd name="T7" fmla="*/ 7 h 28"/>
                <a:gd name="T8" fmla="*/ 4 w 7"/>
                <a:gd name="T9" fmla="*/ 4 h 28"/>
                <a:gd name="T10" fmla="*/ 0 w 7"/>
                <a:gd name="T11" fmla="*/ 0 h 28"/>
                <a:gd name="T12" fmla="*/ 4 w 7"/>
                <a:gd name="T13" fmla="*/ 4 h 28"/>
                <a:gd name="T14" fmla="*/ 4 w 7"/>
                <a:gd name="T15" fmla="*/ 7 h 28"/>
                <a:gd name="T16" fmla="*/ 7 w 7"/>
                <a:gd name="T17" fmla="*/ 14 h 28"/>
                <a:gd name="T18" fmla="*/ 7 w 7"/>
                <a:gd name="T19" fmla="*/ 21 h 28"/>
                <a:gd name="T20" fmla="*/ 7 w 7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>
                <a:gd name="T0" fmla="*/ 7 w 7"/>
                <a:gd name="T1" fmla="*/ 0 h 4"/>
                <a:gd name="T2" fmla="*/ 4 w 7"/>
                <a:gd name="T3" fmla="*/ 4 h 4"/>
                <a:gd name="T4" fmla="*/ 0 w 7"/>
                <a:gd name="T5" fmla="*/ 4 h 4"/>
                <a:gd name="T6" fmla="*/ 7 w 7"/>
                <a:gd name="T7" fmla="*/ 0 h 4"/>
                <a:gd name="T8" fmla="*/ 7 w 7"/>
                <a:gd name="T9" fmla="*/ 0 h 4"/>
                <a:gd name="T10" fmla="*/ 7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>
                <a:gd name="T0" fmla="*/ 11 w 11"/>
                <a:gd name="T1" fmla="*/ 3 h 3"/>
                <a:gd name="T2" fmla="*/ 7 w 11"/>
                <a:gd name="T3" fmla="*/ 3 h 3"/>
                <a:gd name="T4" fmla="*/ 0 w 11"/>
                <a:gd name="T5" fmla="*/ 0 h 3"/>
                <a:gd name="T6" fmla="*/ 7 w 11"/>
                <a:gd name="T7" fmla="*/ 3 h 3"/>
                <a:gd name="T8" fmla="*/ 11 w 11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>
                <a:gd name="T0" fmla="*/ 0 w 7"/>
                <a:gd name="T1" fmla="*/ 0 h 3"/>
                <a:gd name="T2" fmla="*/ 3 w 7"/>
                <a:gd name="T3" fmla="*/ 0 h 3"/>
                <a:gd name="T4" fmla="*/ 7 w 7"/>
                <a:gd name="T5" fmla="*/ 3 h 3"/>
                <a:gd name="T6" fmla="*/ 3 w 7"/>
                <a:gd name="T7" fmla="*/ 3 h 3"/>
                <a:gd name="T8" fmla="*/ 3 w 7"/>
                <a:gd name="T9" fmla="*/ 0 h 3"/>
                <a:gd name="T10" fmla="*/ 0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>
                <a:gd name="T0" fmla="*/ 10 w 10"/>
                <a:gd name="T1" fmla="*/ 11 h 46"/>
                <a:gd name="T2" fmla="*/ 7 w 10"/>
                <a:gd name="T3" fmla="*/ 14 h 46"/>
                <a:gd name="T4" fmla="*/ 7 w 10"/>
                <a:gd name="T5" fmla="*/ 18 h 46"/>
                <a:gd name="T6" fmla="*/ 7 w 10"/>
                <a:gd name="T7" fmla="*/ 25 h 46"/>
                <a:gd name="T8" fmla="*/ 7 w 10"/>
                <a:gd name="T9" fmla="*/ 32 h 46"/>
                <a:gd name="T10" fmla="*/ 3 w 10"/>
                <a:gd name="T11" fmla="*/ 35 h 46"/>
                <a:gd name="T12" fmla="*/ 3 w 10"/>
                <a:gd name="T13" fmla="*/ 39 h 46"/>
                <a:gd name="T14" fmla="*/ 3 w 10"/>
                <a:gd name="T15" fmla="*/ 42 h 46"/>
                <a:gd name="T16" fmla="*/ 0 w 10"/>
                <a:gd name="T17" fmla="*/ 46 h 46"/>
                <a:gd name="T18" fmla="*/ 3 w 10"/>
                <a:gd name="T19" fmla="*/ 39 h 46"/>
                <a:gd name="T20" fmla="*/ 3 w 10"/>
                <a:gd name="T21" fmla="*/ 32 h 46"/>
                <a:gd name="T22" fmla="*/ 7 w 10"/>
                <a:gd name="T23" fmla="*/ 28 h 46"/>
                <a:gd name="T24" fmla="*/ 7 w 10"/>
                <a:gd name="T25" fmla="*/ 25 h 46"/>
                <a:gd name="T26" fmla="*/ 7 w 10"/>
                <a:gd name="T27" fmla="*/ 18 h 46"/>
                <a:gd name="T28" fmla="*/ 7 w 10"/>
                <a:gd name="T29" fmla="*/ 14 h 46"/>
                <a:gd name="T30" fmla="*/ 10 w 10"/>
                <a:gd name="T31" fmla="*/ 11 h 46"/>
                <a:gd name="T32" fmla="*/ 3 w 10"/>
                <a:gd name="T33" fmla="*/ 0 h 46"/>
                <a:gd name="T34" fmla="*/ 10 w 10"/>
                <a:gd name="T35" fmla="*/ 7 h 46"/>
                <a:gd name="T36" fmla="*/ 10 w 10"/>
                <a:gd name="T37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>
                <a:gd name="T0" fmla="*/ 7 w 7"/>
                <a:gd name="T1" fmla="*/ 0 h 7"/>
                <a:gd name="T2" fmla="*/ 4 w 7"/>
                <a:gd name="T3" fmla="*/ 0 h 7"/>
                <a:gd name="T4" fmla="*/ 0 w 7"/>
                <a:gd name="T5" fmla="*/ 3 h 7"/>
                <a:gd name="T6" fmla="*/ 0 w 7"/>
                <a:gd name="T7" fmla="*/ 3 h 7"/>
                <a:gd name="T8" fmla="*/ 4 w 7"/>
                <a:gd name="T9" fmla="*/ 3 h 7"/>
                <a:gd name="T10" fmla="*/ 4 w 7"/>
                <a:gd name="T11" fmla="*/ 7 h 7"/>
                <a:gd name="T12" fmla="*/ 0 w 7"/>
                <a:gd name="T13" fmla="*/ 3 h 7"/>
                <a:gd name="T14" fmla="*/ 0 w 7"/>
                <a:gd name="T15" fmla="*/ 3 h 7"/>
                <a:gd name="T16" fmla="*/ 0 w 7"/>
                <a:gd name="T17" fmla="*/ 3 h 7"/>
                <a:gd name="T18" fmla="*/ 0 w 7"/>
                <a:gd name="T19" fmla="*/ 3 h 7"/>
                <a:gd name="T20" fmla="*/ 0 w 7"/>
                <a:gd name="T21" fmla="*/ 3 h 7"/>
                <a:gd name="T22" fmla="*/ 0 w 7"/>
                <a:gd name="T23" fmla="*/ 3 h 7"/>
                <a:gd name="T24" fmla="*/ 7 w 7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>
                <a:gd name="T0" fmla="*/ 11 w 11"/>
                <a:gd name="T1" fmla="*/ 0 h 7"/>
                <a:gd name="T2" fmla="*/ 11 w 11"/>
                <a:gd name="T3" fmla="*/ 0 h 7"/>
                <a:gd name="T4" fmla="*/ 7 w 11"/>
                <a:gd name="T5" fmla="*/ 0 h 7"/>
                <a:gd name="T6" fmla="*/ 0 w 11"/>
                <a:gd name="T7" fmla="*/ 7 h 7"/>
                <a:gd name="T8" fmla="*/ 0 w 11"/>
                <a:gd name="T9" fmla="*/ 3 h 7"/>
                <a:gd name="T10" fmla="*/ 4 w 11"/>
                <a:gd name="T11" fmla="*/ 3 h 7"/>
                <a:gd name="T12" fmla="*/ 7 w 11"/>
                <a:gd name="T13" fmla="*/ 0 h 7"/>
                <a:gd name="T14" fmla="*/ 11 w 11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>
                <a:gd name="T0" fmla="*/ 4 w 7"/>
                <a:gd name="T1" fmla="*/ 4 h 4"/>
                <a:gd name="T2" fmla="*/ 4 w 7"/>
                <a:gd name="T3" fmla="*/ 4 h 4"/>
                <a:gd name="T4" fmla="*/ 0 w 7"/>
                <a:gd name="T5" fmla="*/ 4 h 4"/>
                <a:gd name="T6" fmla="*/ 0 w 7"/>
                <a:gd name="T7" fmla="*/ 4 h 4"/>
                <a:gd name="T8" fmla="*/ 0 w 7"/>
                <a:gd name="T9" fmla="*/ 4 h 4"/>
                <a:gd name="T10" fmla="*/ 4 w 7"/>
                <a:gd name="T11" fmla="*/ 0 h 4"/>
                <a:gd name="T12" fmla="*/ 7 w 7"/>
                <a:gd name="T13" fmla="*/ 0 h 4"/>
                <a:gd name="T14" fmla="*/ 4 w 7"/>
                <a:gd name="T15" fmla="*/ 0 h 4"/>
                <a:gd name="T16" fmla="*/ 4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>
                <a:gd name="T0" fmla="*/ 0 w 3"/>
                <a:gd name="T1" fmla="*/ 0 h 11"/>
                <a:gd name="T2" fmla="*/ 3 w 3"/>
                <a:gd name="T3" fmla="*/ 7 h 11"/>
                <a:gd name="T4" fmla="*/ 3 w 3"/>
                <a:gd name="T5" fmla="*/ 11 h 11"/>
                <a:gd name="T6" fmla="*/ 3 w 3"/>
                <a:gd name="T7" fmla="*/ 7 h 11"/>
                <a:gd name="T8" fmla="*/ 0 w 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>
                <a:gd name="T0" fmla="*/ 0 w 21"/>
                <a:gd name="T1" fmla="*/ 0 h 15"/>
                <a:gd name="T2" fmla="*/ 7 w 21"/>
                <a:gd name="T3" fmla="*/ 8 h 15"/>
                <a:gd name="T4" fmla="*/ 14 w 21"/>
                <a:gd name="T5" fmla="*/ 11 h 15"/>
                <a:gd name="T6" fmla="*/ 21 w 21"/>
                <a:gd name="T7" fmla="*/ 15 h 15"/>
                <a:gd name="T8" fmla="*/ 10 w 21"/>
                <a:gd name="T9" fmla="*/ 11 h 15"/>
                <a:gd name="T10" fmla="*/ 3 w 21"/>
                <a:gd name="T11" fmla="*/ 4 h 15"/>
                <a:gd name="T12" fmla="*/ 0 w 21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>
                <a:gd name="T0" fmla="*/ 7 w 7"/>
                <a:gd name="T1" fmla="*/ 0 h 3"/>
                <a:gd name="T2" fmla="*/ 3 w 7"/>
                <a:gd name="T3" fmla="*/ 3 h 3"/>
                <a:gd name="T4" fmla="*/ 0 w 7"/>
                <a:gd name="T5" fmla="*/ 3 h 3"/>
                <a:gd name="T6" fmla="*/ 3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>
                <a:gd name="T0" fmla="*/ 11 w 25"/>
                <a:gd name="T1" fmla="*/ 4 h 7"/>
                <a:gd name="T2" fmla="*/ 21 w 25"/>
                <a:gd name="T3" fmla="*/ 0 h 7"/>
                <a:gd name="T4" fmla="*/ 25 w 25"/>
                <a:gd name="T5" fmla="*/ 0 h 7"/>
                <a:gd name="T6" fmla="*/ 18 w 25"/>
                <a:gd name="T7" fmla="*/ 4 h 7"/>
                <a:gd name="T8" fmla="*/ 11 w 25"/>
                <a:gd name="T9" fmla="*/ 4 h 7"/>
                <a:gd name="T10" fmla="*/ 0 w 25"/>
                <a:gd name="T11" fmla="*/ 7 h 7"/>
                <a:gd name="T12" fmla="*/ 0 w 25"/>
                <a:gd name="T13" fmla="*/ 7 h 7"/>
                <a:gd name="T14" fmla="*/ 0 w 25"/>
                <a:gd name="T15" fmla="*/ 7 h 7"/>
                <a:gd name="T16" fmla="*/ 11 w 25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>
                <a:gd name="T0" fmla="*/ 3 w 7"/>
                <a:gd name="T1" fmla="*/ 15 h 15"/>
                <a:gd name="T2" fmla="*/ 7 w 7"/>
                <a:gd name="T3" fmla="*/ 8 h 15"/>
                <a:gd name="T4" fmla="*/ 3 w 7"/>
                <a:gd name="T5" fmla="*/ 0 h 15"/>
                <a:gd name="T6" fmla="*/ 7 w 7"/>
                <a:gd name="T7" fmla="*/ 8 h 15"/>
                <a:gd name="T8" fmla="*/ 3 w 7"/>
                <a:gd name="T9" fmla="*/ 11 h 15"/>
                <a:gd name="T10" fmla="*/ 3 w 7"/>
                <a:gd name="T11" fmla="*/ 11 h 15"/>
                <a:gd name="T12" fmla="*/ 3 w 7"/>
                <a:gd name="T13" fmla="*/ 15 h 15"/>
                <a:gd name="T14" fmla="*/ 0 w 7"/>
                <a:gd name="T15" fmla="*/ 15 h 15"/>
                <a:gd name="T16" fmla="*/ 0 w 7"/>
                <a:gd name="T17" fmla="*/ 15 h 15"/>
                <a:gd name="T18" fmla="*/ 0 w 7"/>
                <a:gd name="T19" fmla="*/ 15 h 15"/>
                <a:gd name="T20" fmla="*/ 3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0 w 3"/>
                <a:gd name="T3" fmla="*/ 3 h 10"/>
                <a:gd name="T4" fmla="*/ 0 w 3"/>
                <a:gd name="T5" fmla="*/ 3 h 10"/>
                <a:gd name="T6" fmla="*/ 3 w 3"/>
                <a:gd name="T7" fmla="*/ 7 h 10"/>
                <a:gd name="T8" fmla="*/ 3 w 3"/>
                <a:gd name="T9" fmla="*/ 10 h 10"/>
                <a:gd name="T10" fmla="*/ 0 w 3"/>
                <a:gd name="T11" fmla="*/ 7 h 10"/>
                <a:gd name="T12" fmla="*/ 0 w 3"/>
                <a:gd name="T13" fmla="*/ 3 h 10"/>
                <a:gd name="T14" fmla="*/ 0 w 3"/>
                <a:gd name="T15" fmla="*/ 3 h 10"/>
                <a:gd name="T16" fmla="*/ 0 w 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>
                <a:gd name="T0" fmla="*/ 4 w 4"/>
                <a:gd name="T1" fmla="*/ 10 h 10"/>
                <a:gd name="T2" fmla="*/ 0 w 4"/>
                <a:gd name="T3" fmla="*/ 3 h 10"/>
                <a:gd name="T4" fmla="*/ 0 w 4"/>
                <a:gd name="T5" fmla="*/ 0 h 10"/>
                <a:gd name="T6" fmla="*/ 0 w 4"/>
                <a:gd name="T7" fmla="*/ 3 h 10"/>
                <a:gd name="T8" fmla="*/ 4 w 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>
                <a:gd name="T0" fmla="*/ 0 w 11"/>
                <a:gd name="T1" fmla="*/ 7 h 11"/>
                <a:gd name="T2" fmla="*/ 0 w 11"/>
                <a:gd name="T3" fmla="*/ 11 h 11"/>
                <a:gd name="T4" fmla="*/ 0 w 11"/>
                <a:gd name="T5" fmla="*/ 11 h 11"/>
                <a:gd name="T6" fmla="*/ 0 w 11"/>
                <a:gd name="T7" fmla="*/ 7 h 11"/>
                <a:gd name="T8" fmla="*/ 4 w 11"/>
                <a:gd name="T9" fmla="*/ 7 h 11"/>
                <a:gd name="T10" fmla="*/ 7 w 11"/>
                <a:gd name="T11" fmla="*/ 4 h 11"/>
                <a:gd name="T12" fmla="*/ 11 w 11"/>
                <a:gd name="T13" fmla="*/ 0 h 11"/>
                <a:gd name="T14" fmla="*/ 7 w 11"/>
                <a:gd name="T15" fmla="*/ 0 h 11"/>
                <a:gd name="T16" fmla="*/ 7 w 11"/>
                <a:gd name="T17" fmla="*/ 4 h 11"/>
                <a:gd name="T18" fmla="*/ 0 w 11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7 w 14"/>
                <a:gd name="T7" fmla="*/ 4 h 4"/>
                <a:gd name="T8" fmla="*/ 0 w 14"/>
                <a:gd name="T9" fmla="*/ 0 h 4"/>
                <a:gd name="T10" fmla="*/ 7 w 14"/>
                <a:gd name="T11" fmla="*/ 4 h 4"/>
                <a:gd name="T12" fmla="*/ 11 w 14"/>
                <a:gd name="T13" fmla="*/ 4 h 4"/>
                <a:gd name="T14" fmla="*/ 14 w 14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0 h 3"/>
                <a:gd name="T4" fmla="*/ 4 w 7"/>
                <a:gd name="T5" fmla="*/ 0 h 3"/>
                <a:gd name="T6" fmla="*/ 7 w 7"/>
                <a:gd name="T7" fmla="*/ 0 h 3"/>
                <a:gd name="T8" fmla="*/ 7 w 7"/>
                <a:gd name="T9" fmla="*/ 0 h 3"/>
                <a:gd name="T10" fmla="*/ 4 w 7"/>
                <a:gd name="T11" fmla="*/ 0 h 3"/>
                <a:gd name="T12" fmla="*/ 4 w 7"/>
                <a:gd name="T13" fmla="*/ 0 h 3"/>
                <a:gd name="T14" fmla="*/ 0 w 7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>
                <a:gd name="T0" fmla="*/ 14 w 14"/>
                <a:gd name="T1" fmla="*/ 28 h 28"/>
                <a:gd name="T2" fmla="*/ 4 w 14"/>
                <a:gd name="T3" fmla="*/ 17 h 28"/>
                <a:gd name="T4" fmla="*/ 0 w 14"/>
                <a:gd name="T5" fmla="*/ 17 h 28"/>
                <a:gd name="T6" fmla="*/ 0 w 14"/>
                <a:gd name="T7" fmla="*/ 14 h 28"/>
                <a:gd name="T8" fmla="*/ 0 w 14"/>
                <a:gd name="T9" fmla="*/ 14 h 28"/>
                <a:gd name="T10" fmla="*/ 0 w 14"/>
                <a:gd name="T11" fmla="*/ 7 h 28"/>
                <a:gd name="T12" fmla="*/ 0 w 14"/>
                <a:gd name="T13" fmla="*/ 3 h 28"/>
                <a:gd name="T14" fmla="*/ 0 w 14"/>
                <a:gd name="T15" fmla="*/ 0 h 28"/>
                <a:gd name="T16" fmla="*/ 0 w 14"/>
                <a:gd name="T17" fmla="*/ 7 h 28"/>
                <a:gd name="T18" fmla="*/ 0 w 14"/>
                <a:gd name="T19" fmla="*/ 14 h 28"/>
                <a:gd name="T20" fmla="*/ 4 w 14"/>
                <a:gd name="T21" fmla="*/ 17 h 28"/>
                <a:gd name="T22" fmla="*/ 4 w 14"/>
                <a:gd name="T23" fmla="*/ 17 h 28"/>
                <a:gd name="T24" fmla="*/ 14 w 14"/>
                <a:gd name="T25" fmla="*/ 28 h 28"/>
                <a:gd name="T26" fmla="*/ 14 w 14"/>
                <a:gd name="T2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>
                <a:gd name="T0" fmla="*/ 0 w 3"/>
                <a:gd name="T1" fmla="*/ 3 h 3"/>
                <a:gd name="T2" fmla="*/ 0 w 3"/>
                <a:gd name="T3" fmla="*/ 3 h 3"/>
                <a:gd name="T4" fmla="*/ 3 w 3"/>
                <a:gd name="T5" fmla="*/ 0 h 3"/>
                <a:gd name="T6" fmla="*/ 3 w 3"/>
                <a:gd name="T7" fmla="*/ 3 h 3"/>
                <a:gd name="T8" fmla="*/ 3 w 3"/>
                <a:gd name="T9" fmla="*/ 3 h 3"/>
                <a:gd name="T10" fmla="*/ 0 w 3"/>
                <a:gd name="T11" fmla="*/ 3 h 3"/>
                <a:gd name="T12" fmla="*/ 0 w 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>
                <a:gd name="T0" fmla="*/ 0 w 4"/>
                <a:gd name="T1" fmla="*/ 4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>
                <a:gd name="T0" fmla="*/ 4 w 4"/>
                <a:gd name="T1" fmla="*/ 25 h 28"/>
                <a:gd name="T2" fmla="*/ 0 w 4"/>
                <a:gd name="T3" fmla="*/ 14 h 28"/>
                <a:gd name="T4" fmla="*/ 0 w 4"/>
                <a:gd name="T5" fmla="*/ 14 h 28"/>
                <a:gd name="T6" fmla="*/ 0 w 4"/>
                <a:gd name="T7" fmla="*/ 14 h 28"/>
                <a:gd name="T8" fmla="*/ 0 w 4"/>
                <a:gd name="T9" fmla="*/ 14 h 28"/>
                <a:gd name="T10" fmla="*/ 0 w 4"/>
                <a:gd name="T11" fmla="*/ 14 h 28"/>
                <a:gd name="T12" fmla="*/ 0 w 4"/>
                <a:gd name="T13" fmla="*/ 7 h 28"/>
                <a:gd name="T14" fmla="*/ 0 w 4"/>
                <a:gd name="T15" fmla="*/ 4 h 28"/>
                <a:gd name="T16" fmla="*/ 4 w 4"/>
                <a:gd name="T17" fmla="*/ 0 h 28"/>
                <a:gd name="T18" fmla="*/ 0 w 4"/>
                <a:gd name="T19" fmla="*/ 4 h 28"/>
                <a:gd name="T20" fmla="*/ 0 w 4"/>
                <a:gd name="T21" fmla="*/ 7 h 28"/>
                <a:gd name="T22" fmla="*/ 0 w 4"/>
                <a:gd name="T23" fmla="*/ 14 h 28"/>
                <a:gd name="T24" fmla="*/ 0 w 4"/>
                <a:gd name="T25" fmla="*/ 14 h 28"/>
                <a:gd name="T26" fmla="*/ 0 w 4"/>
                <a:gd name="T27" fmla="*/ 18 h 28"/>
                <a:gd name="T28" fmla="*/ 0 w 4"/>
                <a:gd name="T29" fmla="*/ 21 h 28"/>
                <a:gd name="T30" fmla="*/ 4 w 4"/>
                <a:gd name="T31" fmla="*/ 28 h 28"/>
                <a:gd name="T32" fmla="*/ 4 w 4"/>
                <a:gd name="T3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>
                <a:gd name="T0" fmla="*/ 3 w 3"/>
                <a:gd name="T1" fmla="*/ 10 h 10"/>
                <a:gd name="T2" fmla="*/ 3 w 3"/>
                <a:gd name="T3" fmla="*/ 7 h 10"/>
                <a:gd name="T4" fmla="*/ 3 w 3"/>
                <a:gd name="T5" fmla="*/ 7 h 10"/>
                <a:gd name="T6" fmla="*/ 3 w 3"/>
                <a:gd name="T7" fmla="*/ 3 h 10"/>
                <a:gd name="T8" fmla="*/ 0 w 3"/>
                <a:gd name="T9" fmla="*/ 0 h 10"/>
                <a:gd name="T10" fmla="*/ 3 w 3"/>
                <a:gd name="T11" fmla="*/ 3 h 10"/>
                <a:gd name="T12" fmla="*/ 3 w 3"/>
                <a:gd name="T13" fmla="*/ 7 h 10"/>
                <a:gd name="T14" fmla="*/ 3 w 3"/>
                <a:gd name="T15" fmla="*/ 7 h 10"/>
                <a:gd name="T16" fmla="*/ 3 w 3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>
                <a:gd name="T0" fmla="*/ 15 w 22"/>
                <a:gd name="T1" fmla="*/ 7 h 11"/>
                <a:gd name="T2" fmla="*/ 0 w 22"/>
                <a:gd name="T3" fmla="*/ 0 h 11"/>
                <a:gd name="T4" fmla="*/ 0 w 22"/>
                <a:gd name="T5" fmla="*/ 0 h 11"/>
                <a:gd name="T6" fmla="*/ 0 w 22"/>
                <a:gd name="T7" fmla="*/ 0 h 11"/>
                <a:gd name="T8" fmla="*/ 0 w 22"/>
                <a:gd name="T9" fmla="*/ 0 h 11"/>
                <a:gd name="T10" fmla="*/ 0 w 22"/>
                <a:gd name="T11" fmla="*/ 0 h 11"/>
                <a:gd name="T12" fmla="*/ 11 w 22"/>
                <a:gd name="T13" fmla="*/ 7 h 11"/>
                <a:gd name="T14" fmla="*/ 18 w 22"/>
                <a:gd name="T15" fmla="*/ 7 h 11"/>
                <a:gd name="T16" fmla="*/ 22 w 22"/>
                <a:gd name="T17" fmla="*/ 11 h 11"/>
                <a:gd name="T18" fmla="*/ 18 w 22"/>
                <a:gd name="T19" fmla="*/ 7 h 11"/>
                <a:gd name="T20" fmla="*/ 15 w 22"/>
                <a:gd name="T2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>
                <a:gd name="T0" fmla="*/ 3 w 3"/>
                <a:gd name="T1" fmla="*/ 0 h 46"/>
                <a:gd name="T2" fmla="*/ 0 w 3"/>
                <a:gd name="T3" fmla="*/ 46 h 46"/>
                <a:gd name="T4" fmla="*/ 0 w 3"/>
                <a:gd name="T5" fmla="*/ 28 h 46"/>
                <a:gd name="T6" fmla="*/ 0 w 3"/>
                <a:gd name="T7" fmla="*/ 14 h 46"/>
                <a:gd name="T8" fmla="*/ 3 w 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>
                <a:gd name="T0" fmla="*/ 0 w 14"/>
                <a:gd name="T1" fmla="*/ 15 h 15"/>
                <a:gd name="T2" fmla="*/ 0 w 14"/>
                <a:gd name="T3" fmla="*/ 15 h 15"/>
                <a:gd name="T4" fmla="*/ 0 w 14"/>
                <a:gd name="T5" fmla="*/ 15 h 15"/>
                <a:gd name="T6" fmla="*/ 14 w 14"/>
                <a:gd name="T7" fmla="*/ 0 h 15"/>
                <a:gd name="T8" fmla="*/ 14 w 14"/>
                <a:gd name="T9" fmla="*/ 0 h 15"/>
                <a:gd name="T10" fmla="*/ 0 w 14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>
                <a:gd name="T0" fmla="*/ 4 w 4"/>
                <a:gd name="T1" fmla="*/ 0 h 7"/>
                <a:gd name="T2" fmla="*/ 4 w 4"/>
                <a:gd name="T3" fmla="*/ 3 h 7"/>
                <a:gd name="T4" fmla="*/ 0 w 4"/>
                <a:gd name="T5" fmla="*/ 7 h 7"/>
                <a:gd name="T6" fmla="*/ 4 w 4"/>
                <a:gd name="T7" fmla="*/ 0 h 7"/>
                <a:gd name="T8" fmla="*/ 4 w 4"/>
                <a:gd name="T9" fmla="*/ 0 h 7"/>
                <a:gd name="T10" fmla="*/ 4 w 4"/>
                <a:gd name="T11" fmla="*/ 0 h 7"/>
                <a:gd name="T12" fmla="*/ 4 w 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4 w 4"/>
                <a:gd name="T5" fmla="*/ 0 h 3"/>
                <a:gd name="T6" fmla="*/ 0 w 4"/>
                <a:gd name="T7" fmla="*/ 3 h 3"/>
                <a:gd name="T8" fmla="*/ 0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3 h 7"/>
                <a:gd name="T4" fmla="*/ 3 w 3"/>
                <a:gd name="T5" fmla="*/ 7 h 7"/>
                <a:gd name="T6" fmla="*/ 0 w 3"/>
                <a:gd name="T7" fmla="*/ 3 h 7"/>
                <a:gd name="T8" fmla="*/ 0 w 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>
                <a:gd name="T0" fmla="*/ 0 w 11"/>
                <a:gd name="T1" fmla="*/ 21 h 21"/>
                <a:gd name="T2" fmla="*/ 4 w 11"/>
                <a:gd name="T3" fmla="*/ 18 h 21"/>
                <a:gd name="T4" fmla="*/ 4 w 11"/>
                <a:gd name="T5" fmla="*/ 14 h 21"/>
                <a:gd name="T6" fmla="*/ 7 w 11"/>
                <a:gd name="T7" fmla="*/ 7 h 21"/>
                <a:gd name="T8" fmla="*/ 11 w 11"/>
                <a:gd name="T9" fmla="*/ 0 h 21"/>
                <a:gd name="T10" fmla="*/ 11 w 11"/>
                <a:gd name="T11" fmla="*/ 0 h 21"/>
                <a:gd name="T12" fmla="*/ 11 w 11"/>
                <a:gd name="T13" fmla="*/ 0 h 21"/>
                <a:gd name="T14" fmla="*/ 11 w 11"/>
                <a:gd name="T15" fmla="*/ 7 h 21"/>
                <a:gd name="T16" fmla="*/ 7 w 11"/>
                <a:gd name="T17" fmla="*/ 11 h 21"/>
                <a:gd name="T18" fmla="*/ 4 w 11"/>
                <a:gd name="T19" fmla="*/ 18 h 21"/>
                <a:gd name="T20" fmla="*/ 0 w 11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>
                <a:gd name="T0" fmla="*/ 0 w 17"/>
                <a:gd name="T1" fmla="*/ 22 h 22"/>
                <a:gd name="T2" fmla="*/ 3 w 17"/>
                <a:gd name="T3" fmla="*/ 18 h 22"/>
                <a:gd name="T4" fmla="*/ 7 w 17"/>
                <a:gd name="T5" fmla="*/ 15 h 22"/>
                <a:gd name="T6" fmla="*/ 14 w 17"/>
                <a:gd name="T7" fmla="*/ 8 h 22"/>
                <a:gd name="T8" fmla="*/ 17 w 17"/>
                <a:gd name="T9" fmla="*/ 0 h 22"/>
                <a:gd name="T10" fmla="*/ 14 w 17"/>
                <a:gd name="T11" fmla="*/ 8 h 22"/>
                <a:gd name="T12" fmla="*/ 7 w 17"/>
                <a:gd name="T13" fmla="*/ 15 h 22"/>
                <a:gd name="T14" fmla="*/ 3 w 17"/>
                <a:gd name="T15" fmla="*/ 18 h 22"/>
                <a:gd name="T16" fmla="*/ 0 w 17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>
                <a:gd name="T0" fmla="*/ 0 w 11"/>
                <a:gd name="T1" fmla="*/ 14 h 14"/>
                <a:gd name="T2" fmla="*/ 4 w 11"/>
                <a:gd name="T3" fmla="*/ 7 h 14"/>
                <a:gd name="T4" fmla="*/ 11 w 11"/>
                <a:gd name="T5" fmla="*/ 0 h 14"/>
                <a:gd name="T6" fmla="*/ 11 w 11"/>
                <a:gd name="T7" fmla="*/ 0 h 14"/>
                <a:gd name="T8" fmla="*/ 11 w 11"/>
                <a:gd name="T9" fmla="*/ 0 h 14"/>
                <a:gd name="T10" fmla="*/ 7 w 11"/>
                <a:gd name="T11" fmla="*/ 0 h 14"/>
                <a:gd name="T12" fmla="*/ 7 w 11"/>
                <a:gd name="T13" fmla="*/ 4 h 14"/>
                <a:gd name="T14" fmla="*/ 4 w 11"/>
                <a:gd name="T15" fmla="*/ 7 h 14"/>
                <a:gd name="T16" fmla="*/ 0 w 1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>
                <a:gd name="T0" fmla="*/ 0 w 21"/>
                <a:gd name="T1" fmla="*/ 18 h 18"/>
                <a:gd name="T2" fmla="*/ 10 w 21"/>
                <a:gd name="T3" fmla="*/ 10 h 18"/>
                <a:gd name="T4" fmla="*/ 21 w 21"/>
                <a:gd name="T5" fmla="*/ 0 h 18"/>
                <a:gd name="T6" fmla="*/ 21 w 21"/>
                <a:gd name="T7" fmla="*/ 3 h 18"/>
                <a:gd name="T8" fmla="*/ 21 w 21"/>
                <a:gd name="T9" fmla="*/ 3 h 18"/>
                <a:gd name="T10" fmla="*/ 17 w 21"/>
                <a:gd name="T11" fmla="*/ 3 h 18"/>
                <a:gd name="T12" fmla="*/ 14 w 21"/>
                <a:gd name="T13" fmla="*/ 7 h 18"/>
                <a:gd name="T14" fmla="*/ 7 w 21"/>
                <a:gd name="T15" fmla="*/ 10 h 18"/>
                <a:gd name="T16" fmla="*/ 0 w 2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>
                <a:gd name="T0" fmla="*/ 0 w 14"/>
                <a:gd name="T1" fmla="*/ 0 h 14"/>
                <a:gd name="T2" fmla="*/ 7 w 14"/>
                <a:gd name="T3" fmla="*/ 7 h 14"/>
                <a:gd name="T4" fmla="*/ 14 w 14"/>
                <a:gd name="T5" fmla="*/ 14 h 14"/>
                <a:gd name="T6" fmla="*/ 10 w 14"/>
                <a:gd name="T7" fmla="*/ 11 h 14"/>
                <a:gd name="T8" fmla="*/ 3 w 14"/>
                <a:gd name="T9" fmla="*/ 4 h 14"/>
                <a:gd name="T10" fmla="*/ 0 w 14"/>
                <a:gd name="T11" fmla="*/ 4 h 14"/>
                <a:gd name="T12" fmla="*/ 0 w 14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>
                <a:gd name="T0" fmla="*/ 10 w 10"/>
                <a:gd name="T1" fmla="*/ 7 h 7"/>
                <a:gd name="T2" fmla="*/ 0 w 10"/>
                <a:gd name="T3" fmla="*/ 0 h 7"/>
                <a:gd name="T4" fmla="*/ 3 w 10"/>
                <a:gd name="T5" fmla="*/ 3 h 7"/>
                <a:gd name="T6" fmla="*/ 10 w 10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>
                <a:gd name="T0" fmla="*/ 0 w 7"/>
                <a:gd name="T1" fmla="*/ 3 h 3"/>
                <a:gd name="T2" fmla="*/ 3 w 7"/>
                <a:gd name="T3" fmla="*/ 0 h 3"/>
                <a:gd name="T4" fmla="*/ 7 w 7"/>
                <a:gd name="T5" fmla="*/ 0 h 3"/>
                <a:gd name="T6" fmla="*/ 3 w 7"/>
                <a:gd name="T7" fmla="*/ 0 h 3"/>
                <a:gd name="T8" fmla="*/ 0 w 7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4 h 7"/>
                <a:gd name="T4" fmla="*/ 4 w 4"/>
                <a:gd name="T5" fmla="*/ 0 h 7"/>
                <a:gd name="T6" fmla="*/ 0 w 4"/>
                <a:gd name="T7" fmla="*/ 4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>
                <a:gd name="T0" fmla="*/ 14 w 14"/>
                <a:gd name="T1" fmla="*/ 0 h 14"/>
                <a:gd name="T2" fmla="*/ 0 w 14"/>
                <a:gd name="T3" fmla="*/ 7 h 14"/>
                <a:gd name="T4" fmla="*/ 0 w 14"/>
                <a:gd name="T5" fmla="*/ 14 h 14"/>
                <a:gd name="T6" fmla="*/ 0 w 14"/>
                <a:gd name="T7" fmla="*/ 7 h 14"/>
                <a:gd name="T8" fmla="*/ 14 w 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>
                <a:gd name="T0" fmla="*/ 3 w 7"/>
                <a:gd name="T1" fmla="*/ 0 h 10"/>
                <a:gd name="T2" fmla="*/ 0 w 7"/>
                <a:gd name="T3" fmla="*/ 0 h 10"/>
                <a:gd name="T4" fmla="*/ 0 w 7"/>
                <a:gd name="T5" fmla="*/ 3 h 10"/>
                <a:gd name="T6" fmla="*/ 3 w 7"/>
                <a:gd name="T7" fmla="*/ 3 h 10"/>
                <a:gd name="T8" fmla="*/ 7 w 7"/>
                <a:gd name="T9" fmla="*/ 7 h 10"/>
                <a:gd name="T10" fmla="*/ 7 w 7"/>
                <a:gd name="T11" fmla="*/ 10 h 10"/>
                <a:gd name="T12" fmla="*/ 7 w 7"/>
                <a:gd name="T13" fmla="*/ 7 h 10"/>
                <a:gd name="T14" fmla="*/ 3 w 7"/>
                <a:gd name="T15" fmla="*/ 3 h 10"/>
                <a:gd name="T16" fmla="*/ 0 w 7"/>
                <a:gd name="T17" fmla="*/ 3 h 10"/>
                <a:gd name="T18" fmla="*/ 0 w 7"/>
                <a:gd name="T19" fmla="*/ 3 h 10"/>
                <a:gd name="T20" fmla="*/ 0 w 7"/>
                <a:gd name="T21" fmla="*/ 3 h 10"/>
                <a:gd name="T22" fmla="*/ 0 w 7"/>
                <a:gd name="T23" fmla="*/ 3 h 10"/>
                <a:gd name="T24" fmla="*/ 3 w 7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>
                <a:gd name="T0" fmla="*/ 56 w 70"/>
                <a:gd name="T1" fmla="*/ 0 h 3"/>
                <a:gd name="T2" fmla="*/ 28 w 70"/>
                <a:gd name="T3" fmla="*/ 3 h 3"/>
                <a:gd name="T4" fmla="*/ 0 w 70"/>
                <a:gd name="T5" fmla="*/ 0 h 3"/>
                <a:gd name="T6" fmla="*/ 28 w 70"/>
                <a:gd name="T7" fmla="*/ 3 h 3"/>
                <a:gd name="T8" fmla="*/ 56 w 70"/>
                <a:gd name="T9" fmla="*/ 0 h 3"/>
                <a:gd name="T10" fmla="*/ 63 w 70"/>
                <a:gd name="T11" fmla="*/ 0 h 3"/>
                <a:gd name="T12" fmla="*/ 67 w 70"/>
                <a:gd name="T13" fmla="*/ 0 h 3"/>
                <a:gd name="T14" fmla="*/ 70 w 70"/>
                <a:gd name="T15" fmla="*/ 0 h 3"/>
                <a:gd name="T16" fmla="*/ 63 w 70"/>
                <a:gd name="T17" fmla="*/ 0 h 3"/>
                <a:gd name="T18" fmla="*/ 56 w 70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>
                <a:gd name="T0" fmla="*/ 0 w 14"/>
                <a:gd name="T1" fmla="*/ 0 h 32"/>
                <a:gd name="T2" fmla="*/ 7 w 14"/>
                <a:gd name="T3" fmla="*/ 7 h 32"/>
                <a:gd name="T4" fmla="*/ 10 w 14"/>
                <a:gd name="T5" fmla="*/ 18 h 32"/>
                <a:gd name="T6" fmla="*/ 14 w 14"/>
                <a:gd name="T7" fmla="*/ 28 h 32"/>
                <a:gd name="T8" fmla="*/ 10 w 14"/>
                <a:gd name="T9" fmla="*/ 28 h 32"/>
                <a:gd name="T10" fmla="*/ 7 w 14"/>
                <a:gd name="T11" fmla="*/ 32 h 32"/>
                <a:gd name="T12" fmla="*/ 10 w 14"/>
                <a:gd name="T13" fmla="*/ 28 h 32"/>
                <a:gd name="T14" fmla="*/ 14 w 14"/>
                <a:gd name="T15" fmla="*/ 28 h 32"/>
                <a:gd name="T16" fmla="*/ 14 w 14"/>
                <a:gd name="T17" fmla="*/ 28 h 32"/>
                <a:gd name="T18" fmla="*/ 10 w 14"/>
                <a:gd name="T19" fmla="*/ 18 h 32"/>
                <a:gd name="T20" fmla="*/ 7 w 14"/>
                <a:gd name="T21" fmla="*/ 7 h 32"/>
                <a:gd name="T22" fmla="*/ 0 w 14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>
                <a:gd name="T0" fmla="*/ 3 w 14"/>
                <a:gd name="T1" fmla="*/ 25 h 25"/>
                <a:gd name="T2" fmla="*/ 3 w 14"/>
                <a:gd name="T3" fmla="*/ 25 h 25"/>
                <a:gd name="T4" fmla="*/ 0 w 14"/>
                <a:gd name="T5" fmla="*/ 25 h 25"/>
                <a:gd name="T6" fmla="*/ 14 w 14"/>
                <a:gd name="T7" fmla="*/ 0 h 25"/>
                <a:gd name="T8" fmla="*/ 14 w 14"/>
                <a:gd name="T9" fmla="*/ 0 h 25"/>
                <a:gd name="T10" fmla="*/ 14 w 14"/>
                <a:gd name="T11" fmla="*/ 4 h 25"/>
                <a:gd name="T12" fmla="*/ 10 w 14"/>
                <a:gd name="T13" fmla="*/ 7 h 25"/>
                <a:gd name="T14" fmla="*/ 7 w 14"/>
                <a:gd name="T15" fmla="*/ 14 h 25"/>
                <a:gd name="T16" fmla="*/ 3 w 14"/>
                <a:gd name="T17" fmla="*/ 21 h 25"/>
                <a:gd name="T18" fmla="*/ 3 w 14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>
                <a:gd name="T0" fmla="*/ 0 w 18"/>
                <a:gd name="T1" fmla="*/ 0 h 4"/>
                <a:gd name="T2" fmla="*/ 0 w 18"/>
                <a:gd name="T3" fmla="*/ 0 h 4"/>
                <a:gd name="T4" fmla="*/ 0 w 18"/>
                <a:gd name="T5" fmla="*/ 0 h 4"/>
                <a:gd name="T6" fmla="*/ 3 w 18"/>
                <a:gd name="T7" fmla="*/ 0 h 4"/>
                <a:gd name="T8" fmla="*/ 10 w 18"/>
                <a:gd name="T9" fmla="*/ 0 h 4"/>
                <a:gd name="T10" fmla="*/ 18 w 18"/>
                <a:gd name="T11" fmla="*/ 4 h 4"/>
                <a:gd name="T12" fmla="*/ 10 w 18"/>
                <a:gd name="T13" fmla="*/ 4 h 4"/>
                <a:gd name="T14" fmla="*/ 0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>
                <a:gd name="T0" fmla="*/ 0 w 4"/>
                <a:gd name="T1" fmla="*/ 4 h 11"/>
                <a:gd name="T2" fmla="*/ 0 w 4"/>
                <a:gd name="T3" fmla="*/ 11 h 11"/>
                <a:gd name="T4" fmla="*/ 0 w 4"/>
                <a:gd name="T5" fmla="*/ 7 h 11"/>
                <a:gd name="T6" fmla="*/ 0 w 4"/>
                <a:gd name="T7" fmla="*/ 4 h 11"/>
                <a:gd name="T8" fmla="*/ 0 w 4"/>
                <a:gd name="T9" fmla="*/ 4 h 11"/>
                <a:gd name="T10" fmla="*/ 4 w 4"/>
                <a:gd name="T11" fmla="*/ 4 h 11"/>
                <a:gd name="T12" fmla="*/ 4 w 4"/>
                <a:gd name="T13" fmla="*/ 4 h 11"/>
                <a:gd name="T14" fmla="*/ 4 w 4"/>
                <a:gd name="T15" fmla="*/ 0 h 11"/>
                <a:gd name="T16" fmla="*/ 0 w 4"/>
                <a:gd name="T17" fmla="*/ 4 h 11"/>
                <a:gd name="T18" fmla="*/ 0 w 4"/>
                <a:gd name="T1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>
                <a:gd name="T0" fmla="*/ 3 w 3"/>
                <a:gd name="T1" fmla="*/ 0 h 7"/>
                <a:gd name="T2" fmla="*/ 0 w 3"/>
                <a:gd name="T3" fmla="*/ 7 h 7"/>
                <a:gd name="T4" fmla="*/ 0 w 3"/>
                <a:gd name="T5" fmla="*/ 7 h 7"/>
                <a:gd name="T6" fmla="*/ 0 w 3"/>
                <a:gd name="T7" fmla="*/ 7 h 7"/>
                <a:gd name="T8" fmla="*/ 0 w 3"/>
                <a:gd name="T9" fmla="*/ 4 h 7"/>
                <a:gd name="T10" fmla="*/ 3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>
                <a:gd name="T0" fmla="*/ 7 w 7"/>
                <a:gd name="T1" fmla="*/ 0 h 14"/>
                <a:gd name="T2" fmla="*/ 0 w 7"/>
                <a:gd name="T3" fmla="*/ 14 h 14"/>
                <a:gd name="T4" fmla="*/ 0 w 7"/>
                <a:gd name="T5" fmla="*/ 11 h 14"/>
                <a:gd name="T6" fmla="*/ 0 w 7"/>
                <a:gd name="T7" fmla="*/ 7 h 14"/>
                <a:gd name="T8" fmla="*/ 3 w 7"/>
                <a:gd name="T9" fmla="*/ 4 h 14"/>
                <a:gd name="T10" fmla="*/ 7 w 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0 h 4"/>
                <a:gd name="T6" fmla="*/ 0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>
                <a:gd name="T0" fmla="*/ 10 w 10"/>
                <a:gd name="T1" fmla="*/ 0 h 4"/>
                <a:gd name="T2" fmla="*/ 7 w 10"/>
                <a:gd name="T3" fmla="*/ 4 h 4"/>
                <a:gd name="T4" fmla="*/ 0 w 10"/>
                <a:gd name="T5" fmla="*/ 4 h 4"/>
                <a:gd name="T6" fmla="*/ 7 w 10"/>
                <a:gd name="T7" fmla="*/ 4 h 4"/>
                <a:gd name="T8" fmla="*/ 1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>
                <a:gd name="T0" fmla="*/ 4 w 28"/>
                <a:gd name="T1" fmla="*/ 11 h 49"/>
                <a:gd name="T2" fmla="*/ 0 w 28"/>
                <a:gd name="T3" fmla="*/ 25 h 49"/>
                <a:gd name="T4" fmla="*/ 0 w 28"/>
                <a:gd name="T5" fmla="*/ 32 h 49"/>
                <a:gd name="T6" fmla="*/ 4 w 28"/>
                <a:gd name="T7" fmla="*/ 42 h 49"/>
                <a:gd name="T8" fmla="*/ 7 w 28"/>
                <a:gd name="T9" fmla="*/ 49 h 49"/>
                <a:gd name="T10" fmla="*/ 4 w 28"/>
                <a:gd name="T11" fmla="*/ 42 h 49"/>
                <a:gd name="T12" fmla="*/ 0 w 28"/>
                <a:gd name="T13" fmla="*/ 32 h 49"/>
                <a:gd name="T14" fmla="*/ 0 w 28"/>
                <a:gd name="T15" fmla="*/ 25 h 49"/>
                <a:gd name="T16" fmla="*/ 4 w 28"/>
                <a:gd name="T17" fmla="*/ 11 h 49"/>
                <a:gd name="T18" fmla="*/ 25 w 28"/>
                <a:gd name="T19" fmla="*/ 0 h 49"/>
                <a:gd name="T20" fmla="*/ 28 w 28"/>
                <a:gd name="T21" fmla="*/ 0 h 49"/>
                <a:gd name="T22" fmla="*/ 4 w 28"/>
                <a:gd name="T2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>
                <a:gd name="T0" fmla="*/ 14 w 21"/>
                <a:gd name="T1" fmla="*/ 3 h 7"/>
                <a:gd name="T2" fmla="*/ 18 w 21"/>
                <a:gd name="T3" fmla="*/ 3 h 7"/>
                <a:gd name="T4" fmla="*/ 21 w 21"/>
                <a:gd name="T5" fmla="*/ 0 h 7"/>
                <a:gd name="T6" fmla="*/ 18 w 21"/>
                <a:gd name="T7" fmla="*/ 3 h 7"/>
                <a:gd name="T8" fmla="*/ 14 w 21"/>
                <a:gd name="T9" fmla="*/ 3 h 7"/>
                <a:gd name="T10" fmla="*/ 7 w 21"/>
                <a:gd name="T11" fmla="*/ 3 h 7"/>
                <a:gd name="T12" fmla="*/ 0 w 21"/>
                <a:gd name="T13" fmla="*/ 7 h 7"/>
                <a:gd name="T14" fmla="*/ 7 w 21"/>
                <a:gd name="T15" fmla="*/ 3 h 7"/>
                <a:gd name="T16" fmla="*/ 14 w 21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>
                <a:gd name="T0" fmla="*/ 7 w 25"/>
                <a:gd name="T1" fmla="*/ 7 h 11"/>
                <a:gd name="T2" fmla="*/ 4 w 25"/>
                <a:gd name="T3" fmla="*/ 7 h 11"/>
                <a:gd name="T4" fmla="*/ 4 w 25"/>
                <a:gd name="T5" fmla="*/ 4 h 11"/>
                <a:gd name="T6" fmla="*/ 0 w 25"/>
                <a:gd name="T7" fmla="*/ 0 h 11"/>
                <a:gd name="T8" fmla="*/ 4 w 25"/>
                <a:gd name="T9" fmla="*/ 4 h 11"/>
                <a:gd name="T10" fmla="*/ 7 w 25"/>
                <a:gd name="T11" fmla="*/ 7 h 11"/>
                <a:gd name="T12" fmla="*/ 7 w 25"/>
                <a:gd name="T13" fmla="*/ 7 h 11"/>
                <a:gd name="T14" fmla="*/ 11 w 25"/>
                <a:gd name="T15" fmla="*/ 7 h 11"/>
                <a:gd name="T16" fmla="*/ 18 w 25"/>
                <a:gd name="T17" fmla="*/ 7 h 11"/>
                <a:gd name="T18" fmla="*/ 25 w 25"/>
                <a:gd name="T19" fmla="*/ 11 h 11"/>
                <a:gd name="T20" fmla="*/ 22 w 25"/>
                <a:gd name="T21" fmla="*/ 7 h 11"/>
                <a:gd name="T22" fmla="*/ 18 w 25"/>
                <a:gd name="T23" fmla="*/ 7 h 11"/>
                <a:gd name="T24" fmla="*/ 11 w 25"/>
                <a:gd name="T25" fmla="*/ 7 h 11"/>
                <a:gd name="T26" fmla="*/ 7 w 25"/>
                <a:gd name="T2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>
                <a:gd name="T0" fmla="*/ 0 w 7"/>
                <a:gd name="T1" fmla="*/ 3 h 3"/>
                <a:gd name="T2" fmla="*/ 7 w 7"/>
                <a:gd name="T3" fmla="*/ 0 h 3"/>
                <a:gd name="T4" fmla="*/ 7 w 7"/>
                <a:gd name="T5" fmla="*/ 0 h 3"/>
                <a:gd name="T6" fmla="*/ 7 w 7"/>
                <a:gd name="T7" fmla="*/ 0 h 3"/>
                <a:gd name="T8" fmla="*/ 0 w 7"/>
                <a:gd name="T9" fmla="*/ 3 h 3"/>
                <a:gd name="T10" fmla="*/ 0 w 7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10 w 10"/>
                <a:gd name="T3" fmla="*/ 0 h 10"/>
                <a:gd name="T4" fmla="*/ 7 w 10"/>
                <a:gd name="T5" fmla="*/ 3 h 10"/>
                <a:gd name="T6" fmla="*/ 3 w 10"/>
                <a:gd name="T7" fmla="*/ 3 h 10"/>
                <a:gd name="T8" fmla="*/ 0 w 10"/>
                <a:gd name="T9" fmla="*/ 10 h 10"/>
                <a:gd name="T10" fmla="*/ 3 w 10"/>
                <a:gd name="T11" fmla="*/ 7 h 10"/>
                <a:gd name="T12" fmla="*/ 7 w 10"/>
                <a:gd name="T13" fmla="*/ 3 h 10"/>
                <a:gd name="T14" fmla="*/ 10 w 10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>
                <a:gd name="T0" fmla="*/ 4 w 4"/>
                <a:gd name="T1" fmla="*/ 7 h 7"/>
                <a:gd name="T2" fmla="*/ 0 w 4"/>
                <a:gd name="T3" fmla="*/ 3 h 7"/>
                <a:gd name="T4" fmla="*/ 0 w 4"/>
                <a:gd name="T5" fmla="*/ 0 h 7"/>
                <a:gd name="T6" fmla="*/ 0 w 4"/>
                <a:gd name="T7" fmla="*/ 3 h 7"/>
                <a:gd name="T8" fmla="*/ 0 w 4"/>
                <a:gd name="T9" fmla="*/ 7 h 7"/>
                <a:gd name="T10" fmla="*/ 4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>
                <a:gd name="T0" fmla="*/ 14 w 21"/>
                <a:gd name="T1" fmla="*/ 4 h 7"/>
                <a:gd name="T2" fmla="*/ 18 w 21"/>
                <a:gd name="T3" fmla="*/ 4 h 7"/>
                <a:gd name="T4" fmla="*/ 21 w 21"/>
                <a:gd name="T5" fmla="*/ 0 h 7"/>
                <a:gd name="T6" fmla="*/ 18 w 21"/>
                <a:gd name="T7" fmla="*/ 4 h 7"/>
                <a:gd name="T8" fmla="*/ 14 w 21"/>
                <a:gd name="T9" fmla="*/ 4 h 7"/>
                <a:gd name="T10" fmla="*/ 7 w 21"/>
                <a:gd name="T11" fmla="*/ 4 h 7"/>
                <a:gd name="T12" fmla="*/ 0 w 21"/>
                <a:gd name="T13" fmla="*/ 7 h 7"/>
                <a:gd name="T14" fmla="*/ 7 w 21"/>
                <a:gd name="T15" fmla="*/ 4 h 7"/>
                <a:gd name="T16" fmla="*/ 14 w 21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>
                <a:gd name="T0" fmla="*/ 14 w 25"/>
                <a:gd name="T1" fmla="*/ 7 h 10"/>
                <a:gd name="T2" fmla="*/ 18 w 25"/>
                <a:gd name="T3" fmla="*/ 7 h 10"/>
                <a:gd name="T4" fmla="*/ 25 w 25"/>
                <a:gd name="T5" fmla="*/ 0 h 10"/>
                <a:gd name="T6" fmla="*/ 18 w 25"/>
                <a:gd name="T7" fmla="*/ 7 h 10"/>
                <a:gd name="T8" fmla="*/ 14 w 25"/>
                <a:gd name="T9" fmla="*/ 7 h 10"/>
                <a:gd name="T10" fmla="*/ 7 w 25"/>
                <a:gd name="T11" fmla="*/ 10 h 10"/>
                <a:gd name="T12" fmla="*/ 0 w 25"/>
                <a:gd name="T13" fmla="*/ 10 h 10"/>
                <a:gd name="T14" fmla="*/ 4 w 25"/>
                <a:gd name="T15" fmla="*/ 10 h 10"/>
                <a:gd name="T16" fmla="*/ 7 w 25"/>
                <a:gd name="T17" fmla="*/ 10 h 10"/>
                <a:gd name="T18" fmla="*/ 14 w 25"/>
                <a:gd name="T1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>
                <a:gd name="T0" fmla="*/ 14 w 14"/>
                <a:gd name="T1" fmla="*/ 0 h 7"/>
                <a:gd name="T2" fmla="*/ 11 w 14"/>
                <a:gd name="T3" fmla="*/ 0 h 7"/>
                <a:gd name="T4" fmla="*/ 7 w 14"/>
                <a:gd name="T5" fmla="*/ 0 h 7"/>
                <a:gd name="T6" fmla="*/ 0 w 14"/>
                <a:gd name="T7" fmla="*/ 3 h 7"/>
                <a:gd name="T8" fmla="*/ 0 w 14"/>
                <a:gd name="T9" fmla="*/ 7 h 7"/>
                <a:gd name="T10" fmla="*/ 0 w 14"/>
                <a:gd name="T11" fmla="*/ 7 h 7"/>
                <a:gd name="T12" fmla="*/ 0 w 14"/>
                <a:gd name="T13" fmla="*/ 7 h 7"/>
                <a:gd name="T14" fmla="*/ 0 w 14"/>
                <a:gd name="T15" fmla="*/ 3 h 7"/>
                <a:gd name="T16" fmla="*/ 7 w 14"/>
                <a:gd name="T17" fmla="*/ 0 h 7"/>
                <a:gd name="T18" fmla="*/ 11 w 14"/>
                <a:gd name="T19" fmla="*/ 0 h 7"/>
                <a:gd name="T20" fmla="*/ 14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>
                <a:gd name="T0" fmla="*/ 14 w 14"/>
                <a:gd name="T1" fmla="*/ 0 h 4"/>
                <a:gd name="T2" fmla="*/ 14 w 14"/>
                <a:gd name="T3" fmla="*/ 0 h 4"/>
                <a:gd name="T4" fmla="*/ 14 w 14"/>
                <a:gd name="T5" fmla="*/ 0 h 4"/>
                <a:gd name="T6" fmla="*/ 14 w 14"/>
                <a:gd name="T7" fmla="*/ 0 h 4"/>
                <a:gd name="T8" fmla="*/ 14 w 14"/>
                <a:gd name="T9" fmla="*/ 0 h 4"/>
                <a:gd name="T10" fmla="*/ 7 w 14"/>
                <a:gd name="T11" fmla="*/ 0 h 4"/>
                <a:gd name="T12" fmla="*/ 0 w 14"/>
                <a:gd name="T13" fmla="*/ 4 h 4"/>
                <a:gd name="T14" fmla="*/ 7 w 14"/>
                <a:gd name="T15" fmla="*/ 0 h 4"/>
                <a:gd name="T16" fmla="*/ 14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>
                <a:gd name="T0" fmla="*/ 10 w 10"/>
                <a:gd name="T1" fmla="*/ 4 h 4"/>
                <a:gd name="T2" fmla="*/ 3 w 10"/>
                <a:gd name="T3" fmla="*/ 4 h 4"/>
                <a:gd name="T4" fmla="*/ 0 w 10"/>
                <a:gd name="T5" fmla="*/ 0 h 4"/>
                <a:gd name="T6" fmla="*/ 3 w 10"/>
                <a:gd name="T7" fmla="*/ 4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>
                <a:gd name="T0" fmla="*/ 28 w 138"/>
                <a:gd name="T1" fmla="*/ 43 h 85"/>
                <a:gd name="T2" fmla="*/ 32 w 138"/>
                <a:gd name="T3" fmla="*/ 32 h 85"/>
                <a:gd name="T4" fmla="*/ 36 w 138"/>
                <a:gd name="T5" fmla="*/ 32 h 85"/>
                <a:gd name="T6" fmla="*/ 39 w 138"/>
                <a:gd name="T7" fmla="*/ 29 h 85"/>
                <a:gd name="T8" fmla="*/ 46 w 138"/>
                <a:gd name="T9" fmla="*/ 25 h 85"/>
                <a:gd name="T10" fmla="*/ 53 w 138"/>
                <a:gd name="T11" fmla="*/ 22 h 85"/>
                <a:gd name="T12" fmla="*/ 57 w 138"/>
                <a:gd name="T13" fmla="*/ 15 h 85"/>
                <a:gd name="T14" fmla="*/ 60 w 138"/>
                <a:gd name="T15" fmla="*/ 8 h 85"/>
                <a:gd name="T16" fmla="*/ 60 w 138"/>
                <a:gd name="T17" fmla="*/ 8 h 85"/>
                <a:gd name="T18" fmla="*/ 67 w 138"/>
                <a:gd name="T19" fmla="*/ 11 h 85"/>
                <a:gd name="T20" fmla="*/ 71 w 138"/>
                <a:gd name="T21" fmla="*/ 11 h 85"/>
                <a:gd name="T22" fmla="*/ 74 w 138"/>
                <a:gd name="T23" fmla="*/ 11 h 85"/>
                <a:gd name="T24" fmla="*/ 78 w 138"/>
                <a:gd name="T25" fmla="*/ 11 h 85"/>
                <a:gd name="T26" fmla="*/ 88 w 138"/>
                <a:gd name="T27" fmla="*/ 11 h 85"/>
                <a:gd name="T28" fmla="*/ 95 w 138"/>
                <a:gd name="T29" fmla="*/ 11 h 85"/>
                <a:gd name="T30" fmla="*/ 106 w 138"/>
                <a:gd name="T31" fmla="*/ 11 h 85"/>
                <a:gd name="T32" fmla="*/ 117 w 138"/>
                <a:gd name="T33" fmla="*/ 8 h 85"/>
                <a:gd name="T34" fmla="*/ 127 w 138"/>
                <a:gd name="T35" fmla="*/ 0 h 85"/>
                <a:gd name="T36" fmla="*/ 138 w 138"/>
                <a:gd name="T37" fmla="*/ 0 h 85"/>
                <a:gd name="T38" fmla="*/ 138 w 138"/>
                <a:gd name="T39" fmla="*/ 0 h 85"/>
                <a:gd name="T40" fmla="*/ 127 w 138"/>
                <a:gd name="T41" fmla="*/ 0 h 85"/>
                <a:gd name="T42" fmla="*/ 120 w 138"/>
                <a:gd name="T43" fmla="*/ 8 h 85"/>
                <a:gd name="T44" fmla="*/ 106 w 138"/>
                <a:gd name="T45" fmla="*/ 11 h 85"/>
                <a:gd name="T46" fmla="*/ 95 w 138"/>
                <a:gd name="T47" fmla="*/ 15 h 85"/>
                <a:gd name="T48" fmla="*/ 88 w 138"/>
                <a:gd name="T49" fmla="*/ 11 h 85"/>
                <a:gd name="T50" fmla="*/ 81 w 138"/>
                <a:gd name="T51" fmla="*/ 11 h 85"/>
                <a:gd name="T52" fmla="*/ 78 w 138"/>
                <a:gd name="T53" fmla="*/ 11 h 85"/>
                <a:gd name="T54" fmla="*/ 71 w 138"/>
                <a:gd name="T55" fmla="*/ 11 h 85"/>
                <a:gd name="T56" fmla="*/ 67 w 138"/>
                <a:gd name="T57" fmla="*/ 11 h 85"/>
                <a:gd name="T58" fmla="*/ 64 w 138"/>
                <a:gd name="T59" fmla="*/ 11 h 85"/>
                <a:gd name="T60" fmla="*/ 60 w 138"/>
                <a:gd name="T61" fmla="*/ 8 h 85"/>
                <a:gd name="T62" fmla="*/ 57 w 138"/>
                <a:gd name="T63" fmla="*/ 15 h 85"/>
                <a:gd name="T64" fmla="*/ 53 w 138"/>
                <a:gd name="T65" fmla="*/ 22 h 85"/>
                <a:gd name="T66" fmla="*/ 46 w 138"/>
                <a:gd name="T67" fmla="*/ 29 h 85"/>
                <a:gd name="T68" fmla="*/ 39 w 138"/>
                <a:gd name="T69" fmla="*/ 32 h 85"/>
                <a:gd name="T70" fmla="*/ 36 w 138"/>
                <a:gd name="T71" fmla="*/ 32 h 85"/>
                <a:gd name="T72" fmla="*/ 36 w 138"/>
                <a:gd name="T73" fmla="*/ 32 h 85"/>
                <a:gd name="T74" fmla="*/ 28 w 138"/>
                <a:gd name="T75" fmla="*/ 43 h 85"/>
                <a:gd name="T76" fmla="*/ 11 w 138"/>
                <a:gd name="T77" fmla="*/ 46 h 85"/>
                <a:gd name="T78" fmla="*/ 11 w 138"/>
                <a:gd name="T79" fmla="*/ 67 h 85"/>
                <a:gd name="T80" fmla="*/ 0 w 138"/>
                <a:gd name="T81" fmla="*/ 85 h 85"/>
                <a:gd name="T82" fmla="*/ 0 w 138"/>
                <a:gd name="T83" fmla="*/ 82 h 85"/>
                <a:gd name="T84" fmla="*/ 11 w 138"/>
                <a:gd name="T85" fmla="*/ 64 h 85"/>
                <a:gd name="T86" fmla="*/ 11 w 138"/>
                <a:gd name="T87" fmla="*/ 43 h 85"/>
                <a:gd name="T88" fmla="*/ 21 w 138"/>
                <a:gd name="T89" fmla="*/ 43 h 85"/>
                <a:gd name="T90" fmla="*/ 28 w 138"/>
                <a:gd name="T91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>
                <a:gd name="T0" fmla="*/ 24 w 24"/>
                <a:gd name="T1" fmla="*/ 0 h 21"/>
                <a:gd name="T2" fmla="*/ 24 w 24"/>
                <a:gd name="T3" fmla="*/ 0 h 21"/>
                <a:gd name="T4" fmla="*/ 24 w 24"/>
                <a:gd name="T5" fmla="*/ 0 h 21"/>
                <a:gd name="T6" fmla="*/ 7 w 24"/>
                <a:gd name="T7" fmla="*/ 17 h 21"/>
                <a:gd name="T8" fmla="*/ 7 w 24"/>
                <a:gd name="T9" fmla="*/ 17 h 21"/>
                <a:gd name="T10" fmla="*/ 3 w 24"/>
                <a:gd name="T11" fmla="*/ 17 h 21"/>
                <a:gd name="T12" fmla="*/ 0 w 24"/>
                <a:gd name="T13" fmla="*/ 21 h 21"/>
                <a:gd name="T14" fmla="*/ 3 w 24"/>
                <a:gd name="T15" fmla="*/ 17 h 21"/>
                <a:gd name="T16" fmla="*/ 7 w 24"/>
                <a:gd name="T17" fmla="*/ 17 h 21"/>
                <a:gd name="T18" fmla="*/ 7 w 24"/>
                <a:gd name="T19" fmla="*/ 17 h 21"/>
                <a:gd name="T20" fmla="*/ 24 w 24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>
                <a:gd name="T0" fmla="*/ 3 w 18"/>
                <a:gd name="T1" fmla="*/ 7 h 29"/>
                <a:gd name="T2" fmla="*/ 18 w 18"/>
                <a:gd name="T3" fmla="*/ 25 h 29"/>
                <a:gd name="T4" fmla="*/ 18 w 18"/>
                <a:gd name="T5" fmla="*/ 29 h 29"/>
                <a:gd name="T6" fmla="*/ 14 w 18"/>
                <a:gd name="T7" fmla="*/ 25 h 29"/>
                <a:gd name="T8" fmla="*/ 11 w 18"/>
                <a:gd name="T9" fmla="*/ 18 h 29"/>
                <a:gd name="T10" fmla="*/ 7 w 18"/>
                <a:gd name="T11" fmla="*/ 15 h 29"/>
                <a:gd name="T12" fmla="*/ 3 w 18"/>
                <a:gd name="T13" fmla="*/ 11 h 29"/>
                <a:gd name="T14" fmla="*/ 3 w 18"/>
                <a:gd name="T15" fmla="*/ 7 h 29"/>
                <a:gd name="T16" fmla="*/ 0 w 18"/>
                <a:gd name="T17" fmla="*/ 4 h 29"/>
                <a:gd name="T18" fmla="*/ 0 w 18"/>
                <a:gd name="T19" fmla="*/ 0 h 29"/>
                <a:gd name="T20" fmla="*/ 0 w 18"/>
                <a:gd name="T21" fmla="*/ 0 h 29"/>
                <a:gd name="T22" fmla="*/ 0 w 18"/>
                <a:gd name="T23" fmla="*/ 0 h 29"/>
                <a:gd name="T24" fmla="*/ 3 w 18"/>
                <a:gd name="T25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3 w 3"/>
                <a:gd name="T5" fmla="*/ 4 h 7"/>
                <a:gd name="T6" fmla="*/ 3 w 3"/>
                <a:gd name="T7" fmla="*/ 4 h 7"/>
                <a:gd name="T8" fmla="*/ 3 w 3"/>
                <a:gd name="T9" fmla="*/ 4 h 7"/>
                <a:gd name="T10" fmla="*/ 3 w 3"/>
                <a:gd name="T11" fmla="*/ 0 h 7"/>
                <a:gd name="T12" fmla="*/ 3 w 3"/>
                <a:gd name="T13" fmla="*/ 4 h 7"/>
                <a:gd name="T14" fmla="*/ 3 w 3"/>
                <a:gd name="T15" fmla="*/ 4 h 7"/>
                <a:gd name="T16" fmla="*/ 3 w 3"/>
                <a:gd name="T17" fmla="*/ 4 h 7"/>
                <a:gd name="T18" fmla="*/ 0 w 3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0 w 3"/>
                <a:gd name="T5" fmla="*/ 4 h 4"/>
                <a:gd name="T6" fmla="*/ 0 w 3"/>
                <a:gd name="T7" fmla="*/ 4 h 4"/>
                <a:gd name="T8" fmla="*/ 0 w 3"/>
                <a:gd name="T9" fmla="*/ 4 h 4"/>
                <a:gd name="T10" fmla="*/ 3 w 3"/>
                <a:gd name="T11" fmla="*/ 0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>
                <a:gd name="T0" fmla="*/ 0 w 11"/>
                <a:gd name="T1" fmla="*/ 22 h 22"/>
                <a:gd name="T2" fmla="*/ 0 w 11"/>
                <a:gd name="T3" fmla="*/ 18 h 22"/>
                <a:gd name="T4" fmla="*/ 0 w 11"/>
                <a:gd name="T5" fmla="*/ 15 h 22"/>
                <a:gd name="T6" fmla="*/ 4 w 11"/>
                <a:gd name="T7" fmla="*/ 11 h 22"/>
                <a:gd name="T8" fmla="*/ 4 w 11"/>
                <a:gd name="T9" fmla="*/ 8 h 22"/>
                <a:gd name="T10" fmla="*/ 4 w 11"/>
                <a:gd name="T11" fmla="*/ 4 h 22"/>
                <a:gd name="T12" fmla="*/ 0 w 11"/>
                <a:gd name="T13" fmla="*/ 8 h 22"/>
                <a:gd name="T14" fmla="*/ 0 w 11"/>
                <a:gd name="T15" fmla="*/ 4 h 22"/>
                <a:gd name="T16" fmla="*/ 4 w 11"/>
                <a:gd name="T17" fmla="*/ 4 h 22"/>
                <a:gd name="T18" fmla="*/ 11 w 11"/>
                <a:gd name="T19" fmla="*/ 0 h 22"/>
                <a:gd name="T20" fmla="*/ 7 w 11"/>
                <a:gd name="T21" fmla="*/ 4 h 22"/>
                <a:gd name="T22" fmla="*/ 4 w 11"/>
                <a:gd name="T23" fmla="*/ 4 h 22"/>
                <a:gd name="T24" fmla="*/ 4 w 11"/>
                <a:gd name="T25" fmla="*/ 8 h 22"/>
                <a:gd name="T26" fmla="*/ 4 w 11"/>
                <a:gd name="T27" fmla="*/ 11 h 22"/>
                <a:gd name="T28" fmla="*/ 0 w 11"/>
                <a:gd name="T29" fmla="*/ 15 h 22"/>
                <a:gd name="T30" fmla="*/ 0 w 11"/>
                <a:gd name="T31" fmla="*/ 18 h 22"/>
                <a:gd name="T32" fmla="*/ 0 w 11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>
                <a:gd name="T0" fmla="*/ 7 w 7"/>
                <a:gd name="T1" fmla="*/ 14 h 14"/>
                <a:gd name="T2" fmla="*/ 3 w 7"/>
                <a:gd name="T3" fmla="*/ 7 h 14"/>
                <a:gd name="T4" fmla="*/ 0 w 7"/>
                <a:gd name="T5" fmla="*/ 0 h 14"/>
                <a:gd name="T6" fmla="*/ 3 w 7"/>
                <a:gd name="T7" fmla="*/ 7 h 14"/>
                <a:gd name="T8" fmla="*/ 7 w 7"/>
                <a:gd name="T9" fmla="*/ 10 h 14"/>
                <a:gd name="T10" fmla="*/ 7 w 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>
                <a:gd name="T0" fmla="*/ 7 w 7"/>
                <a:gd name="T1" fmla="*/ 7 h 7"/>
                <a:gd name="T2" fmla="*/ 3 w 7"/>
                <a:gd name="T3" fmla="*/ 4 h 7"/>
                <a:gd name="T4" fmla="*/ 0 w 7"/>
                <a:gd name="T5" fmla="*/ 0 h 7"/>
                <a:gd name="T6" fmla="*/ 3 w 7"/>
                <a:gd name="T7" fmla="*/ 4 h 7"/>
                <a:gd name="T8" fmla="*/ 7 w 7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>
                <a:gd name="T0" fmla="*/ 7 w 7"/>
                <a:gd name="T1" fmla="*/ 7 h 7"/>
                <a:gd name="T2" fmla="*/ 7 w 7"/>
                <a:gd name="T3" fmla="*/ 4 h 7"/>
                <a:gd name="T4" fmla="*/ 7 w 7"/>
                <a:gd name="T5" fmla="*/ 4 h 7"/>
                <a:gd name="T6" fmla="*/ 3 w 7"/>
                <a:gd name="T7" fmla="*/ 4 h 7"/>
                <a:gd name="T8" fmla="*/ 3 w 7"/>
                <a:gd name="T9" fmla="*/ 4 h 7"/>
                <a:gd name="T10" fmla="*/ 0 w 7"/>
                <a:gd name="T11" fmla="*/ 0 h 7"/>
                <a:gd name="T12" fmla="*/ 3 w 7"/>
                <a:gd name="T13" fmla="*/ 4 h 7"/>
                <a:gd name="T14" fmla="*/ 7 w 7"/>
                <a:gd name="T1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>
                <a:gd name="T0" fmla="*/ 7 w 7"/>
                <a:gd name="T1" fmla="*/ 7 h 7"/>
                <a:gd name="T2" fmla="*/ 4 w 7"/>
                <a:gd name="T3" fmla="*/ 4 h 7"/>
                <a:gd name="T4" fmla="*/ 0 w 7"/>
                <a:gd name="T5" fmla="*/ 0 h 7"/>
                <a:gd name="T6" fmla="*/ 0 w 7"/>
                <a:gd name="T7" fmla="*/ 0 h 7"/>
                <a:gd name="T8" fmla="*/ 0 w 7"/>
                <a:gd name="T9" fmla="*/ 0 h 7"/>
                <a:gd name="T10" fmla="*/ 4 w 7"/>
                <a:gd name="T11" fmla="*/ 4 h 7"/>
                <a:gd name="T12" fmla="*/ 7 w 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3 h 7"/>
                <a:gd name="T4" fmla="*/ 4 w 4"/>
                <a:gd name="T5" fmla="*/ 0 h 7"/>
                <a:gd name="T6" fmla="*/ 0 w 4"/>
                <a:gd name="T7" fmla="*/ 3 h 7"/>
                <a:gd name="T8" fmla="*/ 0 w 4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0 w 11"/>
                <a:gd name="T3" fmla="*/ 0 h 7"/>
                <a:gd name="T4" fmla="*/ 0 w 11"/>
                <a:gd name="T5" fmla="*/ 4 h 7"/>
                <a:gd name="T6" fmla="*/ 4 w 11"/>
                <a:gd name="T7" fmla="*/ 7 h 7"/>
                <a:gd name="T8" fmla="*/ 11 w 11"/>
                <a:gd name="T9" fmla="*/ 7 h 7"/>
                <a:gd name="T10" fmla="*/ 4 w 11"/>
                <a:gd name="T11" fmla="*/ 7 h 7"/>
                <a:gd name="T12" fmla="*/ 0 w 11"/>
                <a:gd name="T13" fmla="*/ 4 h 7"/>
                <a:gd name="T14" fmla="*/ 0 w 11"/>
                <a:gd name="T15" fmla="*/ 0 h 7"/>
                <a:gd name="T16" fmla="*/ 0 w 11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>
                <a:gd name="T0" fmla="*/ 8 w 11"/>
                <a:gd name="T1" fmla="*/ 3 h 10"/>
                <a:gd name="T2" fmla="*/ 4 w 11"/>
                <a:gd name="T3" fmla="*/ 3 h 10"/>
                <a:gd name="T4" fmla="*/ 4 w 11"/>
                <a:gd name="T5" fmla="*/ 7 h 10"/>
                <a:gd name="T6" fmla="*/ 4 w 11"/>
                <a:gd name="T7" fmla="*/ 7 h 10"/>
                <a:gd name="T8" fmla="*/ 0 w 11"/>
                <a:gd name="T9" fmla="*/ 10 h 10"/>
                <a:gd name="T10" fmla="*/ 4 w 11"/>
                <a:gd name="T11" fmla="*/ 7 h 10"/>
                <a:gd name="T12" fmla="*/ 4 w 11"/>
                <a:gd name="T13" fmla="*/ 3 h 10"/>
                <a:gd name="T14" fmla="*/ 4 w 11"/>
                <a:gd name="T15" fmla="*/ 3 h 10"/>
                <a:gd name="T16" fmla="*/ 8 w 11"/>
                <a:gd name="T17" fmla="*/ 3 h 10"/>
                <a:gd name="T18" fmla="*/ 8 w 11"/>
                <a:gd name="T19" fmla="*/ 3 h 10"/>
                <a:gd name="T20" fmla="*/ 11 w 11"/>
                <a:gd name="T21" fmla="*/ 0 h 10"/>
                <a:gd name="T22" fmla="*/ 11 w 11"/>
                <a:gd name="T23" fmla="*/ 0 h 10"/>
                <a:gd name="T24" fmla="*/ 11 w 11"/>
                <a:gd name="T25" fmla="*/ 3 h 10"/>
                <a:gd name="T26" fmla="*/ 11 w 11"/>
                <a:gd name="T27" fmla="*/ 3 h 10"/>
                <a:gd name="T28" fmla="*/ 8 w 11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>
                <a:gd name="T0" fmla="*/ 0 h 11"/>
                <a:gd name="T1" fmla="*/ 4 h 11"/>
                <a:gd name="T2" fmla="*/ 4 h 11"/>
                <a:gd name="T3" fmla="*/ 8 h 11"/>
                <a:gd name="T4" fmla="*/ 11 h 11"/>
                <a:gd name="T5" fmla="*/ 11 h 11"/>
                <a:gd name="T6" fmla="*/ 11 h 11"/>
                <a:gd name="T7" fmla="*/ 8 h 11"/>
                <a:gd name="T8" fmla="*/ 4 h 11"/>
                <a:gd name="T9" fmla="*/ 0 h 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>
                <a:gd name="T0" fmla="*/ 4 w 53"/>
                <a:gd name="T1" fmla="*/ 42 h 42"/>
                <a:gd name="T2" fmla="*/ 4 w 53"/>
                <a:gd name="T3" fmla="*/ 42 h 42"/>
                <a:gd name="T4" fmla="*/ 11 w 53"/>
                <a:gd name="T5" fmla="*/ 38 h 42"/>
                <a:gd name="T6" fmla="*/ 18 w 53"/>
                <a:gd name="T7" fmla="*/ 35 h 42"/>
                <a:gd name="T8" fmla="*/ 25 w 53"/>
                <a:gd name="T9" fmla="*/ 31 h 42"/>
                <a:gd name="T10" fmla="*/ 35 w 53"/>
                <a:gd name="T11" fmla="*/ 28 h 42"/>
                <a:gd name="T12" fmla="*/ 42 w 53"/>
                <a:gd name="T13" fmla="*/ 21 h 42"/>
                <a:gd name="T14" fmla="*/ 49 w 53"/>
                <a:gd name="T15" fmla="*/ 10 h 42"/>
                <a:gd name="T16" fmla="*/ 53 w 53"/>
                <a:gd name="T17" fmla="*/ 0 h 42"/>
                <a:gd name="T18" fmla="*/ 49 w 53"/>
                <a:gd name="T19" fmla="*/ 10 h 42"/>
                <a:gd name="T20" fmla="*/ 42 w 53"/>
                <a:gd name="T21" fmla="*/ 21 h 42"/>
                <a:gd name="T22" fmla="*/ 35 w 53"/>
                <a:gd name="T23" fmla="*/ 28 h 42"/>
                <a:gd name="T24" fmla="*/ 25 w 53"/>
                <a:gd name="T25" fmla="*/ 31 h 42"/>
                <a:gd name="T26" fmla="*/ 18 w 53"/>
                <a:gd name="T27" fmla="*/ 35 h 42"/>
                <a:gd name="T28" fmla="*/ 7 w 53"/>
                <a:gd name="T29" fmla="*/ 38 h 42"/>
                <a:gd name="T30" fmla="*/ 4 w 53"/>
                <a:gd name="T31" fmla="*/ 42 h 42"/>
                <a:gd name="T32" fmla="*/ 0 w 53"/>
                <a:gd name="T33" fmla="*/ 42 h 42"/>
                <a:gd name="T34" fmla="*/ 0 w 53"/>
                <a:gd name="T35" fmla="*/ 42 h 42"/>
                <a:gd name="T36" fmla="*/ 4 w 53"/>
                <a:gd name="T3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>
                <a:gd name="T0" fmla="*/ 7 w 91"/>
                <a:gd name="T1" fmla="*/ 49 h 56"/>
                <a:gd name="T2" fmla="*/ 10 w 91"/>
                <a:gd name="T3" fmla="*/ 46 h 56"/>
                <a:gd name="T4" fmla="*/ 10 w 91"/>
                <a:gd name="T5" fmla="*/ 42 h 56"/>
                <a:gd name="T6" fmla="*/ 14 w 91"/>
                <a:gd name="T7" fmla="*/ 39 h 56"/>
                <a:gd name="T8" fmla="*/ 21 w 91"/>
                <a:gd name="T9" fmla="*/ 32 h 56"/>
                <a:gd name="T10" fmla="*/ 24 w 91"/>
                <a:gd name="T11" fmla="*/ 25 h 56"/>
                <a:gd name="T12" fmla="*/ 28 w 91"/>
                <a:gd name="T13" fmla="*/ 21 h 56"/>
                <a:gd name="T14" fmla="*/ 31 w 91"/>
                <a:gd name="T15" fmla="*/ 18 h 56"/>
                <a:gd name="T16" fmla="*/ 38 w 91"/>
                <a:gd name="T17" fmla="*/ 18 h 56"/>
                <a:gd name="T18" fmla="*/ 56 w 91"/>
                <a:gd name="T19" fmla="*/ 10 h 56"/>
                <a:gd name="T20" fmla="*/ 77 w 91"/>
                <a:gd name="T21" fmla="*/ 3 h 56"/>
                <a:gd name="T22" fmla="*/ 91 w 91"/>
                <a:gd name="T23" fmla="*/ 0 h 56"/>
                <a:gd name="T24" fmla="*/ 91 w 91"/>
                <a:gd name="T25" fmla="*/ 0 h 56"/>
                <a:gd name="T26" fmla="*/ 91 w 91"/>
                <a:gd name="T27" fmla="*/ 0 h 56"/>
                <a:gd name="T28" fmla="*/ 77 w 91"/>
                <a:gd name="T29" fmla="*/ 3 h 56"/>
                <a:gd name="T30" fmla="*/ 59 w 91"/>
                <a:gd name="T31" fmla="*/ 10 h 56"/>
                <a:gd name="T32" fmla="*/ 42 w 91"/>
                <a:gd name="T33" fmla="*/ 14 h 56"/>
                <a:gd name="T34" fmla="*/ 35 w 91"/>
                <a:gd name="T35" fmla="*/ 18 h 56"/>
                <a:gd name="T36" fmla="*/ 31 w 91"/>
                <a:gd name="T37" fmla="*/ 21 h 56"/>
                <a:gd name="T38" fmla="*/ 24 w 91"/>
                <a:gd name="T39" fmla="*/ 25 h 56"/>
                <a:gd name="T40" fmla="*/ 21 w 91"/>
                <a:gd name="T41" fmla="*/ 32 h 56"/>
                <a:gd name="T42" fmla="*/ 17 w 91"/>
                <a:gd name="T43" fmla="*/ 39 h 56"/>
                <a:gd name="T44" fmla="*/ 14 w 91"/>
                <a:gd name="T45" fmla="*/ 42 h 56"/>
                <a:gd name="T46" fmla="*/ 10 w 91"/>
                <a:gd name="T47" fmla="*/ 46 h 56"/>
                <a:gd name="T48" fmla="*/ 7 w 91"/>
                <a:gd name="T49" fmla="*/ 49 h 56"/>
                <a:gd name="T50" fmla="*/ 7 w 91"/>
                <a:gd name="T51" fmla="*/ 49 h 56"/>
                <a:gd name="T52" fmla="*/ 7 w 91"/>
                <a:gd name="T53" fmla="*/ 53 h 56"/>
                <a:gd name="T54" fmla="*/ 3 w 91"/>
                <a:gd name="T55" fmla="*/ 53 h 56"/>
                <a:gd name="T56" fmla="*/ 0 w 91"/>
                <a:gd name="T57" fmla="*/ 56 h 56"/>
                <a:gd name="T58" fmla="*/ 0 w 91"/>
                <a:gd name="T59" fmla="*/ 56 h 56"/>
                <a:gd name="T60" fmla="*/ 0 w 91"/>
                <a:gd name="T61" fmla="*/ 53 h 56"/>
                <a:gd name="T62" fmla="*/ 3 w 91"/>
                <a:gd name="T63" fmla="*/ 53 h 56"/>
                <a:gd name="T64" fmla="*/ 3 w 91"/>
                <a:gd name="T65" fmla="*/ 53 h 56"/>
                <a:gd name="T66" fmla="*/ 7 w 91"/>
                <a:gd name="T67" fmla="*/ 4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>
                <a:gd name="T0" fmla="*/ 0 w 18"/>
                <a:gd name="T1" fmla="*/ 0 h 25"/>
                <a:gd name="T2" fmla="*/ 0 w 18"/>
                <a:gd name="T3" fmla="*/ 0 h 25"/>
                <a:gd name="T4" fmla="*/ 4 w 18"/>
                <a:gd name="T5" fmla="*/ 3 h 25"/>
                <a:gd name="T6" fmla="*/ 7 w 18"/>
                <a:gd name="T7" fmla="*/ 10 h 25"/>
                <a:gd name="T8" fmla="*/ 11 w 18"/>
                <a:gd name="T9" fmla="*/ 18 h 25"/>
                <a:gd name="T10" fmla="*/ 14 w 18"/>
                <a:gd name="T11" fmla="*/ 21 h 25"/>
                <a:gd name="T12" fmla="*/ 18 w 18"/>
                <a:gd name="T13" fmla="*/ 25 h 25"/>
                <a:gd name="T14" fmla="*/ 14 w 18"/>
                <a:gd name="T15" fmla="*/ 21 h 25"/>
                <a:gd name="T16" fmla="*/ 11 w 18"/>
                <a:gd name="T17" fmla="*/ 18 h 25"/>
                <a:gd name="T18" fmla="*/ 7 w 18"/>
                <a:gd name="T19" fmla="*/ 10 h 25"/>
                <a:gd name="T20" fmla="*/ 4 w 18"/>
                <a:gd name="T21" fmla="*/ 3 h 25"/>
                <a:gd name="T22" fmla="*/ 0 w 18"/>
                <a:gd name="T23" fmla="*/ 0 h 25"/>
                <a:gd name="T24" fmla="*/ 0 w 18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>
                <a:gd name="T0" fmla="*/ 88 w 116"/>
                <a:gd name="T1" fmla="*/ 191 h 194"/>
                <a:gd name="T2" fmla="*/ 81 w 116"/>
                <a:gd name="T3" fmla="*/ 191 h 194"/>
                <a:gd name="T4" fmla="*/ 63 w 116"/>
                <a:gd name="T5" fmla="*/ 194 h 194"/>
                <a:gd name="T6" fmla="*/ 60 w 116"/>
                <a:gd name="T7" fmla="*/ 194 h 194"/>
                <a:gd name="T8" fmla="*/ 53 w 116"/>
                <a:gd name="T9" fmla="*/ 194 h 194"/>
                <a:gd name="T10" fmla="*/ 42 w 116"/>
                <a:gd name="T11" fmla="*/ 187 h 194"/>
                <a:gd name="T12" fmla="*/ 31 w 116"/>
                <a:gd name="T13" fmla="*/ 169 h 194"/>
                <a:gd name="T14" fmla="*/ 24 w 116"/>
                <a:gd name="T15" fmla="*/ 155 h 194"/>
                <a:gd name="T16" fmla="*/ 24 w 116"/>
                <a:gd name="T17" fmla="*/ 145 h 194"/>
                <a:gd name="T18" fmla="*/ 21 w 116"/>
                <a:gd name="T19" fmla="*/ 131 h 194"/>
                <a:gd name="T20" fmla="*/ 21 w 116"/>
                <a:gd name="T21" fmla="*/ 120 h 194"/>
                <a:gd name="T22" fmla="*/ 28 w 116"/>
                <a:gd name="T23" fmla="*/ 117 h 194"/>
                <a:gd name="T24" fmla="*/ 24 w 116"/>
                <a:gd name="T25" fmla="*/ 113 h 194"/>
                <a:gd name="T26" fmla="*/ 21 w 116"/>
                <a:gd name="T27" fmla="*/ 103 h 194"/>
                <a:gd name="T28" fmla="*/ 21 w 116"/>
                <a:gd name="T29" fmla="*/ 92 h 194"/>
                <a:gd name="T30" fmla="*/ 24 w 116"/>
                <a:gd name="T31" fmla="*/ 88 h 194"/>
                <a:gd name="T32" fmla="*/ 17 w 116"/>
                <a:gd name="T33" fmla="*/ 85 h 194"/>
                <a:gd name="T34" fmla="*/ 7 w 116"/>
                <a:gd name="T35" fmla="*/ 71 h 194"/>
                <a:gd name="T36" fmla="*/ 0 w 116"/>
                <a:gd name="T37" fmla="*/ 43 h 194"/>
                <a:gd name="T38" fmla="*/ 7 w 116"/>
                <a:gd name="T39" fmla="*/ 25 h 194"/>
                <a:gd name="T40" fmla="*/ 14 w 116"/>
                <a:gd name="T41" fmla="*/ 14 h 194"/>
                <a:gd name="T42" fmla="*/ 31 w 116"/>
                <a:gd name="T43" fmla="*/ 7 h 194"/>
                <a:gd name="T44" fmla="*/ 56 w 116"/>
                <a:gd name="T45" fmla="*/ 0 h 194"/>
                <a:gd name="T46" fmla="*/ 63 w 116"/>
                <a:gd name="T47" fmla="*/ 4 h 194"/>
                <a:gd name="T48" fmla="*/ 77 w 116"/>
                <a:gd name="T49" fmla="*/ 7 h 194"/>
                <a:gd name="T50" fmla="*/ 88 w 116"/>
                <a:gd name="T51" fmla="*/ 18 h 194"/>
                <a:gd name="T52" fmla="*/ 88 w 116"/>
                <a:gd name="T53" fmla="*/ 29 h 194"/>
                <a:gd name="T54" fmla="*/ 84 w 116"/>
                <a:gd name="T55" fmla="*/ 36 h 194"/>
                <a:gd name="T56" fmla="*/ 74 w 116"/>
                <a:gd name="T57" fmla="*/ 43 h 194"/>
                <a:gd name="T58" fmla="*/ 67 w 116"/>
                <a:gd name="T59" fmla="*/ 43 h 194"/>
                <a:gd name="T60" fmla="*/ 53 w 116"/>
                <a:gd name="T61" fmla="*/ 43 h 194"/>
                <a:gd name="T62" fmla="*/ 45 w 116"/>
                <a:gd name="T63" fmla="*/ 50 h 194"/>
                <a:gd name="T64" fmla="*/ 45 w 116"/>
                <a:gd name="T65" fmla="*/ 60 h 194"/>
                <a:gd name="T66" fmla="*/ 63 w 116"/>
                <a:gd name="T67" fmla="*/ 81 h 194"/>
                <a:gd name="T68" fmla="*/ 67 w 116"/>
                <a:gd name="T69" fmla="*/ 85 h 194"/>
                <a:gd name="T70" fmla="*/ 67 w 116"/>
                <a:gd name="T71" fmla="*/ 103 h 194"/>
                <a:gd name="T72" fmla="*/ 70 w 116"/>
                <a:gd name="T73" fmla="*/ 110 h 194"/>
                <a:gd name="T74" fmla="*/ 77 w 116"/>
                <a:gd name="T75" fmla="*/ 106 h 194"/>
                <a:gd name="T76" fmla="*/ 81 w 116"/>
                <a:gd name="T77" fmla="*/ 103 h 194"/>
                <a:gd name="T78" fmla="*/ 88 w 116"/>
                <a:gd name="T79" fmla="*/ 110 h 194"/>
                <a:gd name="T80" fmla="*/ 91 w 116"/>
                <a:gd name="T81" fmla="*/ 117 h 194"/>
                <a:gd name="T82" fmla="*/ 88 w 116"/>
                <a:gd name="T83" fmla="*/ 124 h 194"/>
                <a:gd name="T84" fmla="*/ 84 w 116"/>
                <a:gd name="T85" fmla="*/ 127 h 194"/>
                <a:gd name="T86" fmla="*/ 81 w 116"/>
                <a:gd name="T87" fmla="*/ 127 h 194"/>
                <a:gd name="T88" fmla="*/ 74 w 116"/>
                <a:gd name="T89" fmla="*/ 127 h 194"/>
                <a:gd name="T90" fmla="*/ 74 w 116"/>
                <a:gd name="T91" fmla="*/ 134 h 194"/>
                <a:gd name="T92" fmla="*/ 77 w 116"/>
                <a:gd name="T93" fmla="*/ 141 h 194"/>
                <a:gd name="T94" fmla="*/ 77 w 116"/>
                <a:gd name="T95" fmla="*/ 145 h 194"/>
                <a:gd name="T96" fmla="*/ 81 w 116"/>
                <a:gd name="T97" fmla="*/ 162 h 194"/>
                <a:gd name="T98" fmla="*/ 88 w 116"/>
                <a:gd name="T99" fmla="*/ 166 h 194"/>
                <a:gd name="T100" fmla="*/ 88 w 116"/>
                <a:gd name="T101" fmla="*/ 187 h 194"/>
                <a:gd name="T102" fmla="*/ 105 w 116"/>
                <a:gd name="T103" fmla="*/ 180 h 194"/>
                <a:gd name="T104" fmla="*/ 105 w 116"/>
                <a:gd name="T105" fmla="*/ 180 h 194"/>
                <a:gd name="T106" fmla="*/ 88 w 116"/>
                <a:gd name="T107" fmla="*/ 1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>
                <a:gd name="T0" fmla="*/ 0 w 10"/>
                <a:gd name="T1" fmla="*/ 7 h 7"/>
                <a:gd name="T2" fmla="*/ 3 w 10"/>
                <a:gd name="T3" fmla="*/ 3 h 7"/>
                <a:gd name="T4" fmla="*/ 10 w 10"/>
                <a:gd name="T5" fmla="*/ 0 h 7"/>
                <a:gd name="T6" fmla="*/ 7 w 10"/>
                <a:gd name="T7" fmla="*/ 0 h 7"/>
                <a:gd name="T8" fmla="*/ 0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>
                <a:gd name="T0" fmla="*/ 0 w 8"/>
                <a:gd name="T1" fmla="*/ 7 h 7"/>
                <a:gd name="T2" fmla="*/ 8 w 8"/>
                <a:gd name="T3" fmla="*/ 0 h 7"/>
                <a:gd name="T4" fmla="*/ 8 w 8"/>
                <a:gd name="T5" fmla="*/ 0 h 7"/>
                <a:gd name="T6" fmla="*/ 0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>
                <a:gd name="T0" fmla="*/ 3 w 21"/>
                <a:gd name="T1" fmla="*/ 35 h 63"/>
                <a:gd name="T2" fmla="*/ 14 w 21"/>
                <a:gd name="T3" fmla="*/ 42 h 63"/>
                <a:gd name="T4" fmla="*/ 7 w 21"/>
                <a:gd name="T5" fmla="*/ 63 h 63"/>
                <a:gd name="T6" fmla="*/ 7 w 21"/>
                <a:gd name="T7" fmla="*/ 63 h 63"/>
                <a:gd name="T8" fmla="*/ 10 w 21"/>
                <a:gd name="T9" fmla="*/ 42 h 63"/>
                <a:gd name="T10" fmla="*/ 3 w 21"/>
                <a:gd name="T11" fmla="*/ 39 h 63"/>
                <a:gd name="T12" fmla="*/ 3 w 21"/>
                <a:gd name="T13" fmla="*/ 35 h 63"/>
                <a:gd name="T14" fmla="*/ 0 w 21"/>
                <a:gd name="T15" fmla="*/ 32 h 63"/>
                <a:gd name="T16" fmla="*/ 3 w 21"/>
                <a:gd name="T17" fmla="*/ 25 h 63"/>
                <a:gd name="T18" fmla="*/ 3 w 21"/>
                <a:gd name="T19" fmla="*/ 18 h 63"/>
                <a:gd name="T20" fmla="*/ 10 w 21"/>
                <a:gd name="T21" fmla="*/ 7 h 63"/>
                <a:gd name="T22" fmla="*/ 21 w 21"/>
                <a:gd name="T23" fmla="*/ 0 h 63"/>
                <a:gd name="T24" fmla="*/ 10 w 21"/>
                <a:gd name="T25" fmla="*/ 7 h 63"/>
                <a:gd name="T26" fmla="*/ 3 w 21"/>
                <a:gd name="T27" fmla="*/ 18 h 63"/>
                <a:gd name="T28" fmla="*/ 3 w 21"/>
                <a:gd name="T29" fmla="*/ 25 h 63"/>
                <a:gd name="T30" fmla="*/ 3 w 21"/>
                <a:gd name="T31" fmla="*/ 32 h 63"/>
                <a:gd name="T32" fmla="*/ 3 w 21"/>
                <a:gd name="T33" fmla="*/ 35 h 63"/>
                <a:gd name="T34" fmla="*/ 3 w 21"/>
                <a:gd name="T35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>
                <a:gd name="T0" fmla="*/ 0 w 14"/>
                <a:gd name="T1" fmla="*/ 21 h 21"/>
                <a:gd name="T2" fmla="*/ 3 w 14"/>
                <a:gd name="T3" fmla="*/ 17 h 21"/>
                <a:gd name="T4" fmla="*/ 7 w 14"/>
                <a:gd name="T5" fmla="*/ 14 h 21"/>
                <a:gd name="T6" fmla="*/ 10 w 14"/>
                <a:gd name="T7" fmla="*/ 7 h 21"/>
                <a:gd name="T8" fmla="*/ 14 w 14"/>
                <a:gd name="T9" fmla="*/ 3 h 21"/>
                <a:gd name="T10" fmla="*/ 14 w 14"/>
                <a:gd name="T11" fmla="*/ 0 h 21"/>
                <a:gd name="T12" fmla="*/ 14 w 14"/>
                <a:gd name="T13" fmla="*/ 7 h 21"/>
                <a:gd name="T14" fmla="*/ 10 w 14"/>
                <a:gd name="T15" fmla="*/ 10 h 21"/>
                <a:gd name="T16" fmla="*/ 3 w 14"/>
                <a:gd name="T17" fmla="*/ 17 h 21"/>
                <a:gd name="T18" fmla="*/ 0 w 14"/>
                <a:gd name="T19" fmla="*/ 21 h 21"/>
                <a:gd name="T20" fmla="*/ 0 w 14"/>
                <a:gd name="T21" fmla="*/ 21 h 21"/>
                <a:gd name="T22" fmla="*/ 0 w 14"/>
                <a:gd name="T23" fmla="*/ 21 h 21"/>
                <a:gd name="T24" fmla="*/ 0 w 14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4 h 14"/>
                <a:gd name="T4" fmla="*/ 0 w 4"/>
                <a:gd name="T5" fmla="*/ 10 h 14"/>
                <a:gd name="T6" fmla="*/ 0 w 4"/>
                <a:gd name="T7" fmla="*/ 7 h 14"/>
                <a:gd name="T8" fmla="*/ 0 w 4"/>
                <a:gd name="T9" fmla="*/ 3 h 14"/>
                <a:gd name="T10" fmla="*/ 4 w 4"/>
                <a:gd name="T11" fmla="*/ 0 h 14"/>
                <a:gd name="T12" fmla="*/ 4 w 4"/>
                <a:gd name="T13" fmla="*/ 0 h 14"/>
                <a:gd name="T14" fmla="*/ 4 w 4"/>
                <a:gd name="T15" fmla="*/ 0 h 14"/>
                <a:gd name="T16" fmla="*/ 0 w 4"/>
                <a:gd name="T17" fmla="*/ 3 h 14"/>
                <a:gd name="T18" fmla="*/ 0 w 4"/>
                <a:gd name="T19" fmla="*/ 7 h 14"/>
                <a:gd name="T20" fmla="*/ 0 w 4"/>
                <a:gd name="T21" fmla="*/ 14 h 14"/>
                <a:gd name="T22" fmla="*/ 0 w 4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>
                <a:gd name="T0" fmla="*/ 17 w 21"/>
                <a:gd name="T1" fmla="*/ 18 h 18"/>
                <a:gd name="T2" fmla="*/ 17 w 21"/>
                <a:gd name="T3" fmla="*/ 15 h 18"/>
                <a:gd name="T4" fmla="*/ 14 w 21"/>
                <a:gd name="T5" fmla="*/ 15 h 18"/>
                <a:gd name="T6" fmla="*/ 10 w 21"/>
                <a:gd name="T7" fmla="*/ 11 h 18"/>
                <a:gd name="T8" fmla="*/ 10 w 21"/>
                <a:gd name="T9" fmla="*/ 11 h 18"/>
                <a:gd name="T10" fmla="*/ 7 w 21"/>
                <a:gd name="T11" fmla="*/ 11 h 18"/>
                <a:gd name="T12" fmla="*/ 3 w 21"/>
                <a:gd name="T13" fmla="*/ 11 h 18"/>
                <a:gd name="T14" fmla="*/ 0 w 21"/>
                <a:gd name="T15" fmla="*/ 7 h 18"/>
                <a:gd name="T16" fmla="*/ 0 w 21"/>
                <a:gd name="T17" fmla="*/ 4 h 18"/>
                <a:gd name="T18" fmla="*/ 0 w 21"/>
                <a:gd name="T19" fmla="*/ 4 h 18"/>
                <a:gd name="T20" fmla="*/ 3 w 21"/>
                <a:gd name="T21" fmla="*/ 0 h 18"/>
                <a:gd name="T22" fmla="*/ 0 w 21"/>
                <a:gd name="T23" fmla="*/ 4 h 18"/>
                <a:gd name="T24" fmla="*/ 0 w 21"/>
                <a:gd name="T25" fmla="*/ 4 h 18"/>
                <a:gd name="T26" fmla="*/ 0 w 21"/>
                <a:gd name="T27" fmla="*/ 7 h 18"/>
                <a:gd name="T28" fmla="*/ 3 w 21"/>
                <a:gd name="T29" fmla="*/ 7 h 18"/>
                <a:gd name="T30" fmla="*/ 7 w 21"/>
                <a:gd name="T31" fmla="*/ 7 h 18"/>
                <a:gd name="T32" fmla="*/ 10 w 21"/>
                <a:gd name="T33" fmla="*/ 11 h 18"/>
                <a:gd name="T34" fmla="*/ 10 w 21"/>
                <a:gd name="T35" fmla="*/ 11 h 18"/>
                <a:gd name="T36" fmla="*/ 17 w 21"/>
                <a:gd name="T37" fmla="*/ 11 h 18"/>
                <a:gd name="T38" fmla="*/ 17 w 21"/>
                <a:gd name="T39" fmla="*/ 15 h 18"/>
                <a:gd name="T40" fmla="*/ 21 w 21"/>
                <a:gd name="T41" fmla="*/ 18 h 18"/>
                <a:gd name="T42" fmla="*/ 17 w 21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>
                <a:gd name="T0" fmla="*/ 0 w 4"/>
                <a:gd name="T1" fmla="*/ 7 h 7"/>
                <a:gd name="T2" fmla="*/ 0 w 4"/>
                <a:gd name="T3" fmla="*/ 7 h 7"/>
                <a:gd name="T4" fmla="*/ 4 w 4"/>
                <a:gd name="T5" fmla="*/ 4 h 7"/>
                <a:gd name="T6" fmla="*/ 4 w 4"/>
                <a:gd name="T7" fmla="*/ 0 h 7"/>
                <a:gd name="T8" fmla="*/ 4 w 4"/>
                <a:gd name="T9" fmla="*/ 4 h 7"/>
                <a:gd name="T10" fmla="*/ 4 w 4"/>
                <a:gd name="T11" fmla="*/ 7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>
                <a:gd name="T0" fmla="*/ 0 w 3"/>
                <a:gd name="T1" fmla="*/ 18 h 18"/>
                <a:gd name="T2" fmla="*/ 0 w 3"/>
                <a:gd name="T3" fmla="*/ 18 h 18"/>
                <a:gd name="T4" fmla="*/ 3 w 3"/>
                <a:gd name="T5" fmla="*/ 0 h 18"/>
                <a:gd name="T6" fmla="*/ 3 w 3"/>
                <a:gd name="T7" fmla="*/ 0 h 18"/>
                <a:gd name="T8" fmla="*/ 3 w 3"/>
                <a:gd name="T9" fmla="*/ 0 h 18"/>
                <a:gd name="T10" fmla="*/ 3 w 3"/>
                <a:gd name="T11" fmla="*/ 0 h 18"/>
                <a:gd name="T12" fmla="*/ 3 w 3"/>
                <a:gd name="T13" fmla="*/ 4 h 18"/>
                <a:gd name="T14" fmla="*/ 3 w 3"/>
                <a:gd name="T15" fmla="*/ 7 h 18"/>
                <a:gd name="T16" fmla="*/ 3 w 3"/>
                <a:gd name="T17" fmla="*/ 14 h 18"/>
                <a:gd name="T18" fmla="*/ 0 w 3"/>
                <a:gd name="T19" fmla="*/ 18 h 18"/>
                <a:gd name="T20" fmla="*/ 0 w 3"/>
                <a:gd name="T2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>
                <a:gd name="T0" fmla="*/ 3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3 w 7"/>
                <a:gd name="T9" fmla="*/ 0 h 4"/>
                <a:gd name="T10" fmla="*/ 3 w 7"/>
                <a:gd name="T11" fmla="*/ 0 h 4"/>
                <a:gd name="T12" fmla="*/ 7 w 7"/>
                <a:gd name="T13" fmla="*/ 0 h 4"/>
                <a:gd name="T14" fmla="*/ 7 w 7"/>
                <a:gd name="T15" fmla="*/ 0 h 4"/>
                <a:gd name="T16" fmla="*/ 7 w 7"/>
                <a:gd name="T17" fmla="*/ 4 h 4"/>
                <a:gd name="T18" fmla="*/ 3 w 7"/>
                <a:gd name="T19" fmla="*/ 0 h 4"/>
                <a:gd name="T20" fmla="*/ 3 w 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>
                <a:gd name="T0" fmla="*/ 7 w 14"/>
                <a:gd name="T1" fmla="*/ 7 h 7"/>
                <a:gd name="T2" fmla="*/ 7 w 14"/>
                <a:gd name="T3" fmla="*/ 7 h 7"/>
                <a:gd name="T4" fmla="*/ 3 w 14"/>
                <a:gd name="T5" fmla="*/ 4 h 7"/>
                <a:gd name="T6" fmla="*/ 0 w 14"/>
                <a:gd name="T7" fmla="*/ 0 h 7"/>
                <a:gd name="T8" fmla="*/ 0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0 h 7"/>
                <a:gd name="T16" fmla="*/ 3 w 14"/>
                <a:gd name="T17" fmla="*/ 4 h 7"/>
                <a:gd name="T18" fmla="*/ 7 w 14"/>
                <a:gd name="T19" fmla="*/ 7 h 7"/>
                <a:gd name="T20" fmla="*/ 10 w 14"/>
                <a:gd name="T21" fmla="*/ 4 h 7"/>
                <a:gd name="T22" fmla="*/ 14 w 14"/>
                <a:gd name="T23" fmla="*/ 4 h 7"/>
                <a:gd name="T24" fmla="*/ 14 w 14"/>
                <a:gd name="T25" fmla="*/ 4 h 7"/>
                <a:gd name="T26" fmla="*/ 14 w 14"/>
                <a:gd name="T27" fmla="*/ 4 h 7"/>
                <a:gd name="T28" fmla="*/ 7 w 14"/>
                <a:gd name="T2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>
                <a:gd name="T0" fmla="*/ 0 w 4"/>
                <a:gd name="T1" fmla="*/ 7 h 7"/>
                <a:gd name="T2" fmla="*/ 4 w 4"/>
                <a:gd name="T3" fmla="*/ 3 h 7"/>
                <a:gd name="T4" fmla="*/ 4 w 4"/>
                <a:gd name="T5" fmla="*/ 0 h 7"/>
                <a:gd name="T6" fmla="*/ 4 w 4"/>
                <a:gd name="T7" fmla="*/ 3 h 7"/>
                <a:gd name="T8" fmla="*/ 4 w 4"/>
                <a:gd name="T9" fmla="*/ 3 h 7"/>
                <a:gd name="T10" fmla="*/ 4 w 4"/>
                <a:gd name="T11" fmla="*/ 3 h 7"/>
                <a:gd name="T12" fmla="*/ 0 w 4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>
                <a:gd name="T0" fmla="*/ 0 w 10"/>
                <a:gd name="T1" fmla="*/ 3 h 3"/>
                <a:gd name="T2" fmla="*/ 0 w 10"/>
                <a:gd name="T3" fmla="*/ 3 h 3"/>
                <a:gd name="T4" fmla="*/ 3 w 10"/>
                <a:gd name="T5" fmla="*/ 0 h 3"/>
                <a:gd name="T6" fmla="*/ 10 w 10"/>
                <a:gd name="T7" fmla="*/ 0 h 3"/>
                <a:gd name="T8" fmla="*/ 10 w 10"/>
                <a:gd name="T9" fmla="*/ 0 h 3"/>
                <a:gd name="T10" fmla="*/ 0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>
                <a:gd name="T0" fmla="*/ 0 w 11"/>
                <a:gd name="T1" fmla="*/ 0 h 3"/>
                <a:gd name="T2" fmla="*/ 0 w 11"/>
                <a:gd name="T3" fmla="*/ 0 h 3"/>
                <a:gd name="T4" fmla="*/ 4 w 11"/>
                <a:gd name="T5" fmla="*/ 0 h 3"/>
                <a:gd name="T6" fmla="*/ 11 w 11"/>
                <a:gd name="T7" fmla="*/ 3 h 3"/>
                <a:gd name="T8" fmla="*/ 4 w 11"/>
                <a:gd name="T9" fmla="*/ 0 h 3"/>
                <a:gd name="T10" fmla="*/ 0 w 1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>
                <a:gd name="T0" fmla="*/ 0 w 11"/>
                <a:gd name="T1" fmla="*/ 3 h 3"/>
                <a:gd name="T2" fmla="*/ 0 w 11"/>
                <a:gd name="T3" fmla="*/ 3 h 3"/>
                <a:gd name="T4" fmla="*/ 7 w 11"/>
                <a:gd name="T5" fmla="*/ 0 h 3"/>
                <a:gd name="T6" fmla="*/ 11 w 11"/>
                <a:gd name="T7" fmla="*/ 0 h 3"/>
                <a:gd name="T8" fmla="*/ 7 w 11"/>
                <a:gd name="T9" fmla="*/ 0 h 3"/>
                <a:gd name="T10" fmla="*/ 0 w 11"/>
                <a:gd name="T11" fmla="*/ 3 h 3"/>
                <a:gd name="T12" fmla="*/ 0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>
                <a:gd name="T0" fmla="*/ 0 w 4"/>
                <a:gd name="T1" fmla="*/ 14 h 14"/>
                <a:gd name="T2" fmla="*/ 0 w 4"/>
                <a:gd name="T3" fmla="*/ 10 h 14"/>
                <a:gd name="T4" fmla="*/ 0 w 4"/>
                <a:gd name="T5" fmla="*/ 7 h 14"/>
                <a:gd name="T6" fmla="*/ 4 w 4"/>
                <a:gd name="T7" fmla="*/ 0 h 14"/>
                <a:gd name="T8" fmla="*/ 0 w 4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>
                <a:gd name="T0" fmla="*/ 7 w 7"/>
                <a:gd name="T1" fmla="*/ 28 h 28"/>
                <a:gd name="T2" fmla="*/ 7 w 7"/>
                <a:gd name="T3" fmla="*/ 21 h 28"/>
                <a:gd name="T4" fmla="*/ 7 w 7"/>
                <a:gd name="T5" fmla="*/ 14 h 28"/>
                <a:gd name="T6" fmla="*/ 3 w 7"/>
                <a:gd name="T7" fmla="*/ 7 h 28"/>
                <a:gd name="T8" fmla="*/ 0 w 7"/>
                <a:gd name="T9" fmla="*/ 0 h 28"/>
                <a:gd name="T10" fmla="*/ 3 w 7"/>
                <a:gd name="T11" fmla="*/ 7 h 28"/>
                <a:gd name="T12" fmla="*/ 7 w 7"/>
                <a:gd name="T13" fmla="*/ 14 h 28"/>
                <a:gd name="T14" fmla="*/ 7 w 7"/>
                <a:gd name="T15" fmla="*/ 21 h 28"/>
                <a:gd name="T16" fmla="*/ 7 w 7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>
                <a:gd name="T0" fmla="*/ 229 w 257"/>
                <a:gd name="T1" fmla="*/ 14 h 106"/>
                <a:gd name="T2" fmla="*/ 215 w 257"/>
                <a:gd name="T3" fmla="*/ 18 h 106"/>
                <a:gd name="T4" fmla="*/ 204 w 257"/>
                <a:gd name="T5" fmla="*/ 21 h 106"/>
                <a:gd name="T6" fmla="*/ 194 w 257"/>
                <a:gd name="T7" fmla="*/ 29 h 106"/>
                <a:gd name="T8" fmla="*/ 194 w 257"/>
                <a:gd name="T9" fmla="*/ 29 h 106"/>
                <a:gd name="T10" fmla="*/ 194 w 257"/>
                <a:gd name="T11" fmla="*/ 32 h 106"/>
                <a:gd name="T12" fmla="*/ 194 w 257"/>
                <a:gd name="T13" fmla="*/ 39 h 106"/>
                <a:gd name="T14" fmla="*/ 190 w 257"/>
                <a:gd name="T15" fmla="*/ 46 h 106"/>
                <a:gd name="T16" fmla="*/ 187 w 257"/>
                <a:gd name="T17" fmla="*/ 53 h 106"/>
                <a:gd name="T18" fmla="*/ 180 w 257"/>
                <a:gd name="T19" fmla="*/ 57 h 106"/>
                <a:gd name="T20" fmla="*/ 169 w 257"/>
                <a:gd name="T21" fmla="*/ 60 h 106"/>
                <a:gd name="T22" fmla="*/ 151 w 257"/>
                <a:gd name="T23" fmla="*/ 67 h 106"/>
                <a:gd name="T24" fmla="*/ 123 w 257"/>
                <a:gd name="T25" fmla="*/ 71 h 106"/>
                <a:gd name="T26" fmla="*/ 99 w 257"/>
                <a:gd name="T27" fmla="*/ 78 h 106"/>
                <a:gd name="T28" fmla="*/ 77 w 257"/>
                <a:gd name="T29" fmla="*/ 81 h 106"/>
                <a:gd name="T30" fmla="*/ 67 w 257"/>
                <a:gd name="T31" fmla="*/ 85 h 106"/>
                <a:gd name="T32" fmla="*/ 63 w 257"/>
                <a:gd name="T33" fmla="*/ 88 h 106"/>
                <a:gd name="T34" fmla="*/ 56 w 257"/>
                <a:gd name="T35" fmla="*/ 92 h 106"/>
                <a:gd name="T36" fmla="*/ 46 w 257"/>
                <a:gd name="T37" fmla="*/ 99 h 106"/>
                <a:gd name="T38" fmla="*/ 35 w 257"/>
                <a:gd name="T39" fmla="*/ 103 h 106"/>
                <a:gd name="T40" fmla="*/ 25 w 257"/>
                <a:gd name="T41" fmla="*/ 106 h 106"/>
                <a:gd name="T42" fmla="*/ 11 w 257"/>
                <a:gd name="T43" fmla="*/ 106 h 106"/>
                <a:gd name="T44" fmla="*/ 3 w 257"/>
                <a:gd name="T45" fmla="*/ 106 h 106"/>
                <a:gd name="T46" fmla="*/ 0 w 257"/>
                <a:gd name="T47" fmla="*/ 103 h 106"/>
                <a:gd name="T48" fmla="*/ 3 w 257"/>
                <a:gd name="T49" fmla="*/ 106 h 106"/>
                <a:gd name="T50" fmla="*/ 11 w 257"/>
                <a:gd name="T51" fmla="*/ 106 h 106"/>
                <a:gd name="T52" fmla="*/ 25 w 257"/>
                <a:gd name="T53" fmla="*/ 106 h 106"/>
                <a:gd name="T54" fmla="*/ 35 w 257"/>
                <a:gd name="T55" fmla="*/ 103 h 106"/>
                <a:gd name="T56" fmla="*/ 46 w 257"/>
                <a:gd name="T57" fmla="*/ 95 h 106"/>
                <a:gd name="T58" fmla="*/ 53 w 257"/>
                <a:gd name="T59" fmla="*/ 92 h 106"/>
                <a:gd name="T60" fmla="*/ 60 w 257"/>
                <a:gd name="T61" fmla="*/ 88 h 106"/>
                <a:gd name="T62" fmla="*/ 67 w 257"/>
                <a:gd name="T63" fmla="*/ 85 h 106"/>
                <a:gd name="T64" fmla="*/ 81 w 257"/>
                <a:gd name="T65" fmla="*/ 81 h 106"/>
                <a:gd name="T66" fmla="*/ 109 w 257"/>
                <a:gd name="T67" fmla="*/ 74 h 106"/>
                <a:gd name="T68" fmla="*/ 144 w 257"/>
                <a:gd name="T69" fmla="*/ 67 h 106"/>
                <a:gd name="T70" fmla="*/ 169 w 257"/>
                <a:gd name="T71" fmla="*/ 60 h 106"/>
                <a:gd name="T72" fmla="*/ 180 w 257"/>
                <a:gd name="T73" fmla="*/ 57 h 106"/>
                <a:gd name="T74" fmla="*/ 187 w 257"/>
                <a:gd name="T75" fmla="*/ 53 h 106"/>
                <a:gd name="T76" fmla="*/ 190 w 257"/>
                <a:gd name="T77" fmla="*/ 46 h 106"/>
                <a:gd name="T78" fmla="*/ 194 w 257"/>
                <a:gd name="T79" fmla="*/ 39 h 106"/>
                <a:gd name="T80" fmla="*/ 194 w 257"/>
                <a:gd name="T81" fmla="*/ 32 h 106"/>
                <a:gd name="T82" fmla="*/ 194 w 257"/>
                <a:gd name="T83" fmla="*/ 29 h 106"/>
                <a:gd name="T84" fmla="*/ 194 w 257"/>
                <a:gd name="T85" fmla="*/ 29 h 106"/>
                <a:gd name="T86" fmla="*/ 204 w 257"/>
                <a:gd name="T87" fmla="*/ 21 h 106"/>
                <a:gd name="T88" fmla="*/ 215 w 257"/>
                <a:gd name="T89" fmla="*/ 18 h 106"/>
                <a:gd name="T90" fmla="*/ 225 w 257"/>
                <a:gd name="T91" fmla="*/ 14 h 106"/>
                <a:gd name="T92" fmla="*/ 236 w 257"/>
                <a:gd name="T93" fmla="*/ 14 h 106"/>
                <a:gd name="T94" fmla="*/ 243 w 257"/>
                <a:gd name="T95" fmla="*/ 11 h 106"/>
                <a:gd name="T96" fmla="*/ 250 w 257"/>
                <a:gd name="T97" fmla="*/ 7 h 106"/>
                <a:gd name="T98" fmla="*/ 257 w 257"/>
                <a:gd name="T99" fmla="*/ 4 h 106"/>
                <a:gd name="T100" fmla="*/ 257 w 257"/>
                <a:gd name="T101" fmla="*/ 0 h 106"/>
                <a:gd name="T102" fmla="*/ 257 w 257"/>
                <a:gd name="T103" fmla="*/ 0 h 106"/>
                <a:gd name="T104" fmla="*/ 254 w 257"/>
                <a:gd name="T105" fmla="*/ 7 h 106"/>
                <a:gd name="T106" fmla="*/ 247 w 257"/>
                <a:gd name="T107" fmla="*/ 11 h 106"/>
                <a:gd name="T108" fmla="*/ 236 w 257"/>
                <a:gd name="T109" fmla="*/ 14 h 106"/>
                <a:gd name="T110" fmla="*/ 229 w 257"/>
                <a:gd name="T111" fmla="*/ 1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>
                <a:gd name="T0" fmla="*/ 102 w 130"/>
                <a:gd name="T1" fmla="*/ 110 h 120"/>
                <a:gd name="T2" fmla="*/ 98 w 130"/>
                <a:gd name="T3" fmla="*/ 103 h 120"/>
                <a:gd name="T4" fmla="*/ 91 w 130"/>
                <a:gd name="T5" fmla="*/ 96 h 120"/>
                <a:gd name="T6" fmla="*/ 88 w 130"/>
                <a:gd name="T7" fmla="*/ 96 h 120"/>
                <a:gd name="T8" fmla="*/ 81 w 130"/>
                <a:gd name="T9" fmla="*/ 96 h 120"/>
                <a:gd name="T10" fmla="*/ 77 w 130"/>
                <a:gd name="T11" fmla="*/ 96 h 120"/>
                <a:gd name="T12" fmla="*/ 74 w 130"/>
                <a:gd name="T13" fmla="*/ 96 h 120"/>
                <a:gd name="T14" fmla="*/ 70 w 130"/>
                <a:gd name="T15" fmla="*/ 96 h 120"/>
                <a:gd name="T16" fmla="*/ 70 w 130"/>
                <a:gd name="T17" fmla="*/ 89 h 120"/>
                <a:gd name="T18" fmla="*/ 67 w 130"/>
                <a:gd name="T19" fmla="*/ 78 h 120"/>
                <a:gd name="T20" fmla="*/ 60 w 130"/>
                <a:gd name="T21" fmla="*/ 71 h 120"/>
                <a:gd name="T22" fmla="*/ 56 w 130"/>
                <a:gd name="T23" fmla="*/ 64 h 120"/>
                <a:gd name="T24" fmla="*/ 49 w 130"/>
                <a:gd name="T25" fmla="*/ 57 h 120"/>
                <a:gd name="T26" fmla="*/ 46 w 130"/>
                <a:gd name="T27" fmla="*/ 53 h 120"/>
                <a:gd name="T28" fmla="*/ 42 w 130"/>
                <a:gd name="T29" fmla="*/ 53 h 120"/>
                <a:gd name="T30" fmla="*/ 39 w 130"/>
                <a:gd name="T31" fmla="*/ 43 h 120"/>
                <a:gd name="T32" fmla="*/ 39 w 130"/>
                <a:gd name="T33" fmla="*/ 32 h 120"/>
                <a:gd name="T34" fmla="*/ 35 w 130"/>
                <a:gd name="T35" fmla="*/ 25 h 120"/>
                <a:gd name="T36" fmla="*/ 32 w 130"/>
                <a:gd name="T37" fmla="*/ 22 h 120"/>
                <a:gd name="T38" fmla="*/ 32 w 130"/>
                <a:gd name="T39" fmla="*/ 22 h 120"/>
                <a:gd name="T40" fmla="*/ 28 w 130"/>
                <a:gd name="T41" fmla="*/ 11 h 120"/>
                <a:gd name="T42" fmla="*/ 21 w 130"/>
                <a:gd name="T43" fmla="*/ 4 h 120"/>
                <a:gd name="T44" fmla="*/ 10 w 130"/>
                <a:gd name="T45" fmla="*/ 0 h 120"/>
                <a:gd name="T46" fmla="*/ 0 w 130"/>
                <a:gd name="T47" fmla="*/ 0 h 120"/>
                <a:gd name="T48" fmla="*/ 10 w 130"/>
                <a:gd name="T49" fmla="*/ 0 h 120"/>
                <a:gd name="T50" fmla="*/ 21 w 130"/>
                <a:gd name="T51" fmla="*/ 4 h 120"/>
                <a:gd name="T52" fmla="*/ 28 w 130"/>
                <a:gd name="T53" fmla="*/ 11 h 120"/>
                <a:gd name="T54" fmla="*/ 32 w 130"/>
                <a:gd name="T55" fmla="*/ 22 h 120"/>
                <a:gd name="T56" fmla="*/ 32 w 130"/>
                <a:gd name="T57" fmla="*/ 22 h 120"/>
                <a:gd name="T58" fmla="*/ 35 w 130"/>
                <a:gd name="T59" fmla="*/ 25 h 120"/>
                <a:gd name="T60" fmla="*/ 39 w 130"/>
                <a:gd name="T61" fmla="*/ 32 h 120"/>
                <a:gd name="T62" fmla="*/ 42 w 130"/>
                <a:gd name="T63" fmla="*/ 43 h 120"/>
                <a:gd name="T64" fmla="*/ 42 w 130"/>
                <a:gd name="T65" fmla="*/ 53 h 120"/>
                <a:gd name="T66" fmla="*/ 46 w 130"/>
                <a:gd name="T67" fmla="*/ 53 h 120"/>
                <a:gd name="T68" fmla="*/ 49 w 130"/>
                <a:gd name="T69" fmla="*/ 57 h 120"/>
                <a:gd name="T70" fmla="*/ 56 w 130"/>
                <a:gd name="T71" fmla="*/ 64 h 120"/>
                <a:gd name="T72" fmla="*/ 60 w 130"/>
                <a:gd name="T73" fmla="*/ 71 h 120"/>
                <a:gd name="T74" fmla="*/ 67 w 130"/>
                <a:gd name="T75" fmla="*/ 78 h 120"/>
                <a:gd name="T76" fmla="*/ 70 w 130"/>
                <a:gd name="T77" fmla="*/ 89 h 120"/>
                <a:gd name="T78" fmla="*/ 74 w 130"/>
                <a:gd name="T79" fmla="*/ 96 h 120"/>
                <a:gd name="T80" fmla="*/ 74 w 130"/>
                <a:gd name="T81" fmla="*/ 96 h 120"/>
                <a:gd name="T82" fmla="*/ 77 w 130"/>
                <a:gd name="T83" fmla="*/ 96 h 120"/>
                <a:gd name="T84" fmla="*/ 81 w 130"/>
                <a:gd name="T85" fmla="*/ 96 h 120"/>
                <a:gd name="T86" fmla="*/ 88 w 130"/>
                <a:gd name="T87" fmla="*/ 96 h 120"/>
                <a:gd name="T88" fmla="*/ 95 w 130"/>
                <a:gd name="T89" fmla="*/ 96 h 120"/>
                <a:gd name="T90" fmla="*/ 98 w 130"/>
                <a:gd name="T91" fmla="*/ 103 h 120"/>
                <a:gd name="T92" fmla="*/ 102 w 130"/>
                <a:gd name="T93" fmla="*/ 110 h 120"/>
                <a:gd name="T94" fmla="*/ 105 w 130"/>
                <a:gd name="T95" fmla="*/ 110 h 120"/>
                <a:gd name="T96" fmla="*/ 105 w 130"/>
                <a:gd name="T97" fmla="*/ 113 h 120"/>
                <a:gd name="T98" fmla="*/ 105 w 130"/>
                <a:gd name="T99" fmla="*/ 117 h 120"/>
                <a:gd name="T100" fmla="*/ 109 w 130"/>
                <a:gd name="T101" fmla="*/ 120 h 120"/>
                <a:gd name="T102" fmla="*/ 116 w 130"/>
                <a:gd name="T103" fmla="*/ 120 h 120"/>
                <a:gd name="T104" fmla="*/ 123 w 130"/>
                <a:gd name="T105" fmla="*/ 117 h 120"/>
                <a:gd name="T106" fmla="*/ 130 w 130"/>
                <a:gd name="T107" fmla="*/ 113 h 120"/>
                <a:gd name="T108" fmla="*/ 130 w 130"/>
                <a:gd name="T109" fmla="*/ 113 h 120"/>
                <a:gd name="T110" fmla="*/ 130 w 130"/>
                <a:gd name="T111" fmla="*/ 113 h 120"/>
                <a:gd name="T112" fmla="*/ 123 w 130"/>
                <a:gd name="T113" fmla="*/ 120 h 120"/>
                <a:gd name="T114" fmla="*/ 116 w 130"/>
                <a:gd name="T115" fmla="*/ 120 h 120"/>
                <a:gd name="T116" fmla="*/ 109 w 130"/>
                <a:gd name="T117" fmla="*/ 120 h 120"/>
                <a:gd name="T118" fmla="*/ 105 w 130"/>
                <a:gd name="T119" fmla="*/ 117 h 120"/>
                <a:gd name="T120" fmla="*/ 105 w 130"/>
                <a:gd name="T121" fmla="*/ 113 h 120"/>
                <a:gd name="T122" fmla="*/ 102 w 130"/>
                <a:gd name="T123" fmla="*/ 110 h 120"/>
                <a:gd name="T124" fmla="*/ 102 w 130"/>
                <a:gd name="T125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4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3 w 3"/>
                <a:gd name="T11" fmla="*/ 4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>
                <a:gd name="T0" fmla="*/ 0 w 39"/>
                <a:gd name="T1" fmla="*/ 14 h 46"/>
                <a:gd name="T2" fmla="*/ 7 w 39"/>
                <a:gd name="T3" fmla="*/ 18 h 46"/>
                <a:gd name="T4" fmla="*/ 10 w 39"/>
                <a:gd name="T5" fmla="*/ 25 h 46"/>
                <a:gd name="T6" fmla="*/ 14 w 39"/>
                <a:gd name="T7" fmla="*/ 28 h 46"/>
                <a:gd name="T8" fmla="*/ 17 w 39"/>
                <a:gd name="T9" fmla="*/ 32 h 46"/>
                <a:gd name="T10" fmla="*/ 17 w 39"/>
                <a:gd name="T11" fmla="*/ 35 h 46"/>
                <a:gd name="T12" fmla="*/ 17 w 39"/>
                <a:gd name="T13" fmla="*/ 35 h 46"/>
                <a:gd name="T14" fmla="*/ 17 w 39"/>
                <a:gd name="T15" fmla="*/ 39 h 46"/>
                <a:gd name="T16" fmla="*/ 17 w 39"/>
                <a:gd name="T17" fmla="*/ 42 h 46"/>
                <a:gd name="T18" fmla="*/ 21 w 39"/>
                <a:gd name="T19" fmla="*/ 46 h 46"/>
                <a:gd name="T20" fmla="*/ 21 w 39"/>
                <a:gd name="T21" fmla="*/ 46 h 46"/>
                <a:gd name="T22" fmla="*/ 28 w 39"/>
                <a:gd name="T23" fmla="*/ 46 h 46"/>
                <a:gd name="T24" fmla="*/ 35 w 39"/>
                <a:gd name="T25" fmla="*/ 42 h 46"/>
                <a:gd name="T26" fmla="*/ 35 w 39"/>
                <a:gd name="T27" fmla="*/ 39 h 46"/>
                <a:gd name="T28" fmla="*/ 39 w 39"/>
                <a:gd name="T29" fmla="*/ 32 h 46"/>
                <a:gd name="T30" fmla="*/ 35 w 39"/>
                <a:gd name="T31" fmla="*/ 28 h 46"/>
                <a:gd name="T32" fmla="*/ 35 w 39"/>
                <a:gd name="T33" fmla="*/ 21 h 46"/>
                <a:gd name="T34" fmla="*/ 35 w 39"/>
                <a:gd name="T35" fmla="*/ 18 h 46"/>
                <a:gd name="T36" fmla="*/ 39 w 39"/>
                <a:gd name="T37" fmla="*/ 14 h 46"/>
                <a:gd name="T38" fmla="*/ 35 w 39"/>
                <a:gd name="T39" fmla="*/ 14 h 46"/>
                <a:gd name="T40" fmla="*/ 32 w 39"/>
                <a:gd name="T41" fmla="*/ 10 h 46"/>
                <a:gd name="T42" fmla="*/ 28 w 39"/>
                <a:gd name="T43" fmla="*/ 7 h 46"/>
                <a:gd name="T44" fmla="*/ 24 w 39"/>
                <a:gd name="T45" fmla="*/ 3 h 46"/>
                <a:gd name="T46" fmla="*/ 17 w 39"/>
                <a:gd name="T47" fmla="*/ 3 h 46"/>
                <a:gd name="T48" fmla="*/ 14 w 39"/>
                <a:gd name="T49" fmla="*/ 3 h 46"/>
                <a:gd name="T50" fmla="*/ 7 w 39"/>
                <a:gd name="T51" fmla="*/ 0 h 46"/>
                <a:gd name="T52" fmla="*/ 7 w 39"/>
                <a:gd name="T53" fmla="*/ 0 h 46"/>
                <a:gd name="T54" fmla="*/ 7 w 39"/>
                <a:gd name="T55" fmla="*/ 0 h 46"/>
                <a:gd name="T56" fmla="*/ 3 w 39"/>
                <a:gd name="T57" fmla="*/ 3 h 46"/>
                <a:gd name="T58" fmla="*/ 0 w 39"/>
                <a:gd name="T59" fmla="*/ 7 h 46"/>
                <a:gd name="T60" fmla="*/ 0 w 39"/>
                <a:gd name="T61" fmla="*/ 1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>
                <a:gd name="T0" fmla="*/ 116 w 151"/>
                <a:gd name="T1" fmla="*/ 49 h 130"/>
                <a:gd name="T2" fmla="*/ 113 w 151"/>
                <a:gd name="T3" fmla="*/ 52 h 130"/>
                <a:gd name="T4" fmla="*/ 109 w 151"/>
                <a:gd name="T5" fmla="*/ 59 h 130"/>
                <a:gd name="T6" fmla="*/ 106 w 151"/>
                <a:gd name="T7" fmla="*/ 63 h 130"/>
                <a:gd name="T8" fmla="*/ 99 w 151"/>
                <a:gd name="T9" fmla="*/ 70 h 130"/>
                <a:gd name="T10" fmla="*/ 92 w 151"/>
                <a:gd name="T11" fmla="*/ 77 h 130"/>
                <a:gd name="T12" fmla="*/ 84 w 151"/>
                <a:gd name="T13" fmla="*/ 84 h 130"/>
                <a:gd name="T14" fmla="*/ 77 w 151"/>
                <a:gd name="T15" fmla="*/ 88 h 130"/>
                <a:gd name="T16" fmla="*/ 74 w 151"/>
                <a:gd name="T17" fmla="*/ 91 h 130"/>
                <a:gd name="T18" fmla="*/ 67 w 151"/>
                <a:gd name="T19" fmla="*/ 95 h 130"/>
                <a:gd name="T20" fmla="*/ 67 w 151"/>
                <a:gd name="T21" fmla="*/ 95 h 130"/>
                <a:gd name="T22" fmla="*/ 42 w 151"/>
                <a:gd name="T23" fmla="*/ 95 h 130"/>
                <a:gd name="T24" fmla="*/ 21 w 151"/>
                <a:gd name="T25" fmla="*/ 102 h 130"/>
                <a:gd name="T26" fmla="*/ 3 w 151"/>
                <a:gd name="T27" fmla="*/ 112 h 130"/>
                <a:gd name="T28" fmla="*/ 0 w 151"/>
                <a:gd name="T29" fmla="*/ 119 h 130"/>
                <a:gd name="T30" fmla="*/ 14 w 151"/>
                <a:gd name="T31" fmla="*/ 126 h 130"/>
                <a:gd name="T32" fmla="*/ 21 w 151"/>
                <a:gd name="T33" fmla="*/ 119 h 130"/>
                <a:gd name="T34" fmla="*/ 39 w 151"/>
                <a:gd name="T35" fmla="*/ 116 h 130"/>
                <a:gd name="T36" fmla="*/ 60 w 151"/>
                <a:gd name="T37" fmla="*/ 112 h 130"/>
                <a:gd name="T38" fmla="*/ 63 w 151"/>
                <a:gd name="T39" fmla="*/ 126 h 130"/>
                <a:gd name="T40" fmla="*/ 63 w 151"/>
                <a:gd name="T41" fmla="*/ 126 h 130"/>
                <a:gd name="T42" fmla="*/ 67 w 151"/>
                <a:gd name="T43" fmla="*/ 126 h 130"/>
                <a:gd name="T44" fmla="*/ 70 w 151"/>
                <a:gd name="T45" fmla="*/ 130 h 130"/>
                <a:gd name="T46" fmla="*/ 77 w 151"/>
                <a:gd name="T47" fmla="*/ 126 h 130"/>
                <a:gd name="T48" fmla="*/ 81 w 151"/>
                <a:gd name="T49" fmla="*/ 123 h 130"/>
                <a:gd name="T50" fmla="*/ 84 w 151"/>
                <a:gd name="T51" fmla="*/ 119 h 130"/>
                <a:gd name="T52" fmla="*/ 88 w 151"/>
                <a:gd name="T53" fmla="*/ 116 h 130"/>
                <a:gd name="T54" fmla="*/ 88 w 151"/>
                <a:gd name="T55" fmla="*/ 116 h 130"/>
                <a:gd name="T56" fmla="*/ 106 w 151"/>
                <a:gd name="T57" fmla="*/ 112 h 130"/>
                <a:gd name="T58" fmla="*/ 106 w 151"/>
                <a:gd name="T59" fmla="*/ 112 h 130"/>
                <a:gd name="T60" fmla="*/ 109 w 151"/>
                <a:gd name="T61" fmla="*/ 109 h 130"/>
                <a:gd name="T62" fmla="*/ 116 w 151"/>
                <a:gd name="T63" fmla="*/ 105 h 130"/>
                <a:gd name="T64" fmla="*/ 123 w 151"/>
                <a:gd name="T65" fmla="*/ 98 h 130"/>
                <a:gd name="T66" fmla="*/ 127 w 151"/>
                <a:gd name="T67" fmla="*/ 95 h 130"/>
                <a:gd name="T68" fmla="*/ 130 w 151"/>
                <a:gd name="T69" fmla="*/ 91 h 130"/>
                <a:gd name="T70" fmla="*/ 134 w 151"/>
                <a:gd name="T71" fmla="*/ 88 h 130"/>
                <a:gd name="T72" fmla="*/ 137 w 151"/>
                <a:gd name="T73" fmla="*/ 84 h 130"/>
                <a:gd name="T74" fmla="*/ 141 w 151"/>
                <a:gd name="T75" fmla="*/ 77 h 130"/>
                <a:gd name="T76" fmla="*/ 144 w 151"/>
                <a:gd name="T77" fmla="*/ 70 h 130"/>
                <a:gd name="T78" fmla="*/ 144 w 151"/>
                <a:gd name="T79" fmla="*/ 63 h 130"/>
                <a:gd name="T80" fmla="*/ 144 w 151"/>
                <a:gd name="T81" fmla="*/ 59 h 130"/>
                <a:gd name="T82" fmla="*/ 144 w 151"/>
                <a:gd name="T83" fmla="*/ 52 h 130"/>
                <a:gd name="T84" fmla="*/ 144 w 151"/>
                <a:gd name="T85" fmla="*/ 49 h 130"/>
                <a:gd name="T86" fmla="*/ 144 w 151"/>
                <a:gd name="T87" fmla="*/ 45 h 130"/>
                <a:gd name="T88" fmla="*/ 144 w 151"/>
                <a:gd name="T89" fmla="*/ 45 h 130"/>
                <a:gd name="T90" fmla="*/ 148 w 151"/>
                <a:gd name="T91" fmla="*/ 42 h 130"/>
                <a:gd name="T92" fmla="*/ 148 w 151"/>
                <a:gd name="T93" fmla="*/ 38 h 130"/>
                <a:gd name="T94" fmla="*/ 151 w 151"/>
                <a:gd name="T95" fmla="*/ 31 h 130"/>
                <a:gd name="T96" fmla="*/ 151 w 151"/>
                <a:gd name="T97" fmla="*/ 24 h 130"/>
                <a:gd name="T98" fmla="*/ 151 w 151"/>
                <a:gd name="T99" fmla="*/ 17 h 130"/>
                <a:gd name="T100" fmla="*/ 148 w 151"/>
                <a:gd name="T101" fmla="*/ 10 h 130"/>
                <a:gd name="T102" fmla="*/ 148 w 151"/>
                <a:gd name="T103" fmla="*/ 3 h 130"/>
                <a:gd name="T104" fmla="*/ 148 w 151"/>
                <a:gd name="T105" fmla="*/ 0 h 130"/>
                <a:gd name="T106" fmla="*/ 144 w 151"/>
                <a:gd name="T107" fmla="*/ 0 h 130"/>
                <a:gd name="T108" fmla="*/ 137 w 151"/>
                <a:gd name="T109" fmla="*/ 3 h 130"/>
                <a:gd name="T110" fmla="*/ 130 w 151"/>
                <a:gd name="T111" fmla="*/ 7 h 130"/>
                <a:gd name="T112" fmla="*/ 127 w 151"/>
                <a:gd name="T113" fmla="*/ 10 h 130"/>
                <a:gd name="T114" fmla="*/ 120 w 151"/>
                <a:gd name="T115" fmla="*/ 21 h 130"/>
                <a:gd name="T116" fmla="*/ 120 w 151"/>
                <a:gd name="T117" fmla="*/ 31 h 130"/>
                <a:gd name="T118" fmla="*/ 120 w 151"/>
                <a:gd name="T119" fmla="*/ 38 h 130"/>
                <a:gd name="T120" fmla="*/ 116 w 151"/>
                <a:gd name="T121" fmla="*/ 45 h 130"/>
                <a:gd name="T122" fmla="*/ 116 w 151"/>
                <a:gd name="T123" fmla="*/ 4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>
                <a:gd name="T0" fmla="*/ 28 w 28"/>
                <a:gd name="T1" fmla="*/ 3 h 17"/>
                <a:gd name="T2" fmla="*/ 10 w 28"/>
                <a:gd name="T3" fmla="*/ 0 h 17"/>
                <a:gd name="T4" fmla="*/ 0 w 28"/>
                <a:gd name="T5" fmla="*/ 10 h 17"/>
                <a:gd name="T6" fmla="*/ 10 w 28"/>
                <a:gd name="T7" fmla="*/ 17 h 17"/>
                <a:gd name="T8" fmla="*/ 21 w 28"/>
                <a:gd name="T9" fmla="*/ 10 h 17"/>
                <a:gd name="T10" fmla="*/ 28 w 28"/>
                <a:gd name="T11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>
                <a:gd name="T0" fmla="*/ 4 w 81"/>
                <a:gd name="T1" fmla="*/ 53 h 63"/>
                <a:gd name="T2" fmla="*/ 0 w 81"/>
                <a:gd name="T3" fmla="*/ 56 h 63"/>
                <a:gd name="T4" fmla="*/ 0 w 81"/>
                <a:gd name="T5" fmla="*/ 56 h 63"/>
                <a:gd name="T6" fmla="*/ 0 w 81"/>
                <a:gd name="T7" fmla="*/ 60 h 63"/>
                <a:gd name="T8" fmla="*/ 4 w 81"/>
                <a:gd name="T9" fmla="*/ 60 h 63"/>
                <a:gd name="T10" fmla="*/ 11 w 81"/>
                <a:gd name="T11" fmla="*/ 60 h 63"/>
                <a:gd name="T12" fmla="*/ 18 w 81"/>
                <a:gd name="T13" fmla="*/ 60 h 63"/>
                <a:gd name="T14" fmla="*/ 25 w 81"/>
                <a:gd name="T15" fmla="*/ 60 h 63"/>
                <a:gd name="T16" fmla="*/ 32 w 81"/>
                <a:gd name="T17" fmla="*/ 60 h 63"/>
                <a:gd name="T18" fmla="*/ 35 w 81"/>
                <a:gd name="T19" fmla="*/ 60 h 63"/>
                <a:gd name="T20" fmla="*/ 42 w 81"/>
                <a:gd name="T21" fmla="*/ 63 h 63"/>
                <a:gd name="T22" fmla="*/ 50 w 81"/>
                <a:gd name="T23" fmla="*/ 63 h 63"/>
                <a:gd name="T24" fmla="*/ 53 w 81"/>
                <a:gd name="T25" fmla="*/ 60 h 63"/>
                <a:gd name="T26" fmla="*/ 53 w 81"/>
                <a:gd name="T27" fmla="*/ 56 h 63"/>
                <a:gd name="T28" fmla="*/ 57 w 81"/>
                <a:gd name="T29" fmla="*/ 53 h 63"/>
                <a:gd name="T30" fmla="*/ 64 w 81"/>
                <a:gd name="T31" fmla="*/ 46 h 63"/>
                <a:gd name="T32" fmla="*/ 64 w 81"/>
                <a:gd name="T33" fmla="*/ 46 h 63"/>
                <a:gd name="T34" fmla="*/ 67 w 81"/>
                <a:gd name="T35" fmla="*/ 46 h 63"/>
                <a:gd name="T36" fmla="*/ 74 w 81"/>
                <a:gd name="T37" fmla="*/ 42 h 63"/>
                <a:gd name="T38" fmla="*/ 78 w 81"/>
                <a:gd name="T39" fmla="*/ 39 h 63"/>
                <a:gd name="T40" fmla="*/ 81 w 81"/>
                <a:gd name="T41" fmla="*/ 35 h 63"/>
                <a:gd name="T42" fmla="*/ 81 w 81"/>
                <a:gd name="T43" fmla="*/ 35 h 63"/>
                <a:gd name="T44" fmla="*/ 81 w 81"/>
                <a:gd name="T45" fmla="*/ 32 h 63"/>
                <a:gd name="T46" fmla="*/ 81 w 81"/>
                <a:gd name="T47" fmla="*/ 32 h 63"/>
                <a:gd name="T48" fmla="*/ 81 w 81"/>
                <a:gd name="T49" fmla="*/ 25 h 63"/>
                <a:gd name="T50" fmla="*/ 81 w 81"/>
                <a:gd name="T51" fmla="*/ 25 h 63"/>
                <a:gd name="T52" fmla="*/ 81 w 81"/>
                <a:gd name="T53" fmla="*/ 21 h 63"/>
                <a:gd name="T54" fmla="*/ 74 w 81"/>
                <a:gd name="T55" fmla="*/ 25 h 63"/>
                <a:gd name="T56" fmla="*/ 71 w 81"/>
                <a:gd name="T57" fmla="*/ 28 h 63"/>
                <a:gd name="T58" fmla="*/ 67 w 81"/>
                <a:gd name="T59" fmla="*/ 28 h 63"/>
                <a:gd name="T60" fmla="*/ 64 w 81"/>
                <a:gd name="T61" fmla="*/ 28 h 63"/>
                <a:gd name="T62" fmla="*/ 60 w 81"/>
                <a:gd name="T63" fmla="*/ 25 h 63"/>
                <a:gd name="T64" fmla="*/ 53 w 81"/>
                <a:gd name="T65" fmla="*/ 21 h 63"/>
                <a:gd name="T66" fmla="*/ 46 w 81"/>
                <a:gd name="T67" fmla="*/ 18 h 63"/>
                <a:gd name="T68" fmla="*/ 42 w 81"/>
                <a:gd name="T69" fmla="*/ 14 h 63"/>
                <a:gd name="T70" fmla="*/ 39 w 81"/>
                <a:gd name="T71" fmla="*/ 7 h 63"/>
                <a:gd name="T72" fmla="*/ 39 w 81"/>
                <a:gd name="T73" fmla="*/ 7 h 63"/>
                <a:gd name="T74" fmla="*/ 35 w 81"/>
                <a:gd name="T75" fmla="*/ 4 h 63"/>
                <a:gd name="T76" fmla="*/ 32 w 81"/>
                <a:gd name="T77" fmla="*/ 0 h 63"/>
                <a:gd name="T78" fmla="*/ 28 w 81"/>
                <a:gd name="T79" fmla="*/ 0 h 63"/>
                <a:gd name="T80" fmla="*/ 25 w 81"/>
                <a:gd name="T81" fmla="*/ 4 h 63"/>
                <a:gd name="T82" fmla="*/ 25 w 81"/>
                <a:gd name="T83" fmla="*/ 14 h 63"/>
                <a:gd name="T84" fmla="*/ 21 w 81"/>
                <a:gd name="T85" fmla="*/ 21 h 63"/>
                <a:gd name="T86" fmla="*/ 21 w 81"/>
                <a:gd name="T87" fmla="*/ 28 h 63"/>
                <a:gd name="T88" fmla="*/ 18 w 81"/>
                <a:gd name="T89" fmla="*/ 32 h 63"/>
                <a:gd name="T90" fmla="*/ 14 w 81"/>
                <a:gd name="T91" fmla="*/ 39 h 63"/>
                <a:gd name="T92" fmla="*/ 11 w 81"/>
                <a:gd name="T93" fmla="*/ 46 h 63"/>
                <a:gd name="T94" fmla="*/ 7 w 81"/>
                <a:gd name="T95" fmla="*/ 49 h 63"/>
                <a:gd name="T96" fmla="*/ 4 w 81"/>
                <a:gd name="T9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>
                <a:gd name="T0" fmla="*/ 14 w 14"/>
                <a:gd name="T1" fmla="*/ 7 h 11"/>
                <a:gd name="T2" fmla="*/ 10 w 14"/>
                <a:gd name="T3" fmla="*/ 4 h 11"/>
                <a:gd name="T4" fmla="*/ 10 w 14"/>
                <a:gd name="T5" fmla="*/ 4 h 11"/>
                <a:gd name="T6" fmla="*/ 7 w 14"/>
                <a:gd name="T7" fmla="*/ 0 h 11"/>
                <a:gd name="T8" fmla="*/ 3 w 14"/>
                <a:gd name="T9" fmla="*/ 4 h 11"/>
                <a:gd name="T10" fmla="*/ 3 w 14"/>
                <a:gd name="T11" fmla="*/ 4 h 11"/>
                <a:gd name="T12" fmla="*/ 3 w 14"/>
                <a:gd name="T13" fmla="*/ 4 h 11"/>
                <a:gd name="T14" fmla="*/ 0 w 14"/>
                <a:gd name="T15" fmla="*/ 7 h 11"/>
                <a:gd name="T16" fmla="*/ 3 w 14"/>
                <a:gd name="T17" fmla="*/ 11 h 11"/>
                <a:gd name="T18" fmla="*/ 3 w 14"/>
                <a:gd name="T19" fmla="*/ 11 h 11"/>
                <a:gd name="T20" fmla="*/ 7 w 14"/>
                <a:gd name="T21" fmla="*/ 11 h 11"/>
                <a:gd name="T22" fmla="*/ 10 w 14"/>
                <a:gd name="T23" fmla="*/ 11 h 11"/>
                <a:gd name="T24" fmla="*/ 14 w 14"/>
                <a:gd name="T2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>
                <a:gd name="T0" fmla="*/ 38 w 42"/>
                <a:gd name="T1" fmla="*/ 0 h 25"/>
                <a:gd name="T2" fmla="*/ 38 w 42"/>
                <a:gd name="T3" fmla="*/ 0 h 25"/>
                <a:gd name="T4" fmla="*/ 35 w 42"/>
                <a:gd name="T5" fmla="*/ 0 h 25"/>
                <a:gd name="T6" fmla="*/ 31 w 42"/>
                <a:gd name="T7" fmla="*/ 4 h 25"/>
                <a:gd name="T8" fmla="*/ 28 w 42"/>
                <a:gd name="T9" fmla="*/ 4 h 25"/>
                <a:gd name="T10" fmla="*/ 21 w 42"/>
                <a:gd name="T11" fmla="*/ 4 h 25"/>
                <a:gd name="T12" fmla="*/ 14 w 42"/>
                <a:gd name="T13" fmla="*/ 4 h 25"/>
                <a:gd name="T14" fmla="*/ 10 w 42"/>
                <a:gd name="T15" fmla="*/ 4 h 25"/>
                <a:gd name="T16" fmla="*/ 7 w 42"/>
                <a:gd name="T17" fmla="*/ 4 h 25"/>
                <a:gd name="T18" fmla="*/ 0 w 42"/>
                <a:gd name="T19" fmla="*/ 4 h 25"/>
                <a:gd name="T20" fmla="*/ 0 w 42"/>
                <a:gd name="T21" fmla="*/ 4 h 25"/>
                <a:gd name="T22" fmla="*/ 0 w 42"/>
                <a:gd name="T23" fmla="*/ 7 h 25"/>
                <a:gd name="T24" fmla="*/ 0 w 42"/>
                <a:gd name="T25" fmla="*/ 11 h 25"/>
                <a:gd name="T26" fmla="*/ 21 w 42"/>
                <a:gd name="T27" fmla="*/ 14 h 25"/>
                <a:gd name="T28" fmla="*/ 21 w 42"/>
                <a:gd name="T29" fmla="*/ 18 h 25"/>
                <a:gd name="T30" fmla="*/ 24 w 42"/>
                <a:gd name="T31" fmla="*/ 18 h 25"/>
                <a:gd name="T32" fmla="*/ 24 w 42"/>
                <a:gd name="T33" fmla="*/ 22 h 25"/>
                <a:gd name="T34" fmla="*/ 28 w 42"/>
                <a:gd name="T35" fmla="*/ 25 h 25"/>
                <a:gd name="T36" fmla="*/ 31 w 42"/>
                <a:gd name="T37" fmla="*/ 22 h 25"/>
                <a:gd name="T38" fmla="*/ 38 w 42"/>
                <a:gd name="T39" fmla="*/ 22 h 25"/>
                <a:gd name="T40" fmla="*/ 38 w 42"/>
                <a:gd name="T41" fmla="*/ 18 h 25"/>
                <a:gd name="T42" fmla="*/ 38 w 42"/>
                <a:gd name="T43" fmla="*/ 14 h 25"/>
                <a:gd name="T44" fmla="*/ 38 w 42"/>
                <a:gd name="T45" fmla="*/ 11 h 25"/>
                <a:gd name="T46" fmla="*/ 38 w 42"/>
                <a:gd name="T47" fmla="*/ 11 h 25"/>
                <a:gd name="T48" fmla="*/ 42 w 42"/>
                <a:gd name="T49" fmla="*/ 4 h 25"/>
                <a:gd name="T50" fmla="*/ 42 w 42"/>
                <a:gd name="T51" fmla="*/ 4 h 25"/>
                <a:gd name="T52" fmla="*/ 42 w 42"/>
                <a:gd name="T53" fmla="*/ 0 h 25"/>
                <a:gd name="T54" fmla="*/ 42 w 42"/>
                <a:gd name="T55" fmla="*/ 0 h 25"/>
                <a:gd name="T56" fmla="*/ 38 w 42"/>
                <a:gd name="T5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>
                <a:gd name="T0" fmla="*/ 0 w 21"/>
                <a:gd name="T1" fmla="*/ 42 h 42"/>
                <a:gd name="T2" fmla="*/ 0 w 21"/>
                <a:gd name="T3" fmla="*/ 42 h 42"/>
                <a:gd name="T4" fmla="*/ 7 w 21"/>
                <a:gd name="T5" fmla="*/ 42 h 42"/>
                <a:gd name="T6" fmla="*/ 14 w 21"/>
                <a:gd name="T7" fmla="*/ 42 h 42"/>
                <a:gd name="T8" fmla="*/ 14 w 21"/>
                <a:gd name="T9" fmla="*/ 39 h 42"/>
                <a:gd name="T10" fmla="*/ 14 w 21"/>
                <a:gd name="T11" fmla="*/ 39 h 42"/>
                <a:gd name="T12" fmla="*/ 17 w 21"/>
                <a:gd name="T13" fmla="*/ 35 h 42"/>
                <a:gd name="T14" fmla="*/ 21 w 21"/>
                <a:gd name="T15" fmla="*/ 35 h 42"/>
                <a:gd name="T16" fmla="*/ 21 w 21"/>
                <a:gd name="T17" fmla="*/ 21 h 42"/>
                <a:gd name="T18" fmla="*/ 17 w 21"/>
                <a:gd name="T19" fmla="*/ 21 h 42"/>
                <a:gd name="T20" fmla="*/ 21 w 21"/>
                <a:gd name="T21" fmla="*/ 18 h 42"/>
                <a:gd name="T22" fmla="*/ 21 w 21"/>
                <a:gd name="T23" fmla="*/ 18 h 42"/>
                <a:gd name="T24" fmla="*/ 21 w 21"/>
                <a:gd name="T25" fmla="*/ 14 h 42"/>
                <a:gd name="T26" fmla="*/ 21 w 21"/>
                <a:gd name="T27" fmla="*/ 11 h 42"/>
                <a:gd name="T28" fmla="*/ 17 w 21"/>
                <a:gd name="T29" fmla="*/ 4 h 42"/>
                <a:gd name="T30" fmla="*/ 14 w 21"/>
                <a:gd name="T31" fmla="*/ 0 h 42"/>
                <a:gd name="T32" fmla="*/ 14 w 21"/>
                <a:gd name="T33" fmla="*/ 4 h 42"/>
                <a:gd name="T34" fmla="*/ 10 w 21"/>
                <a:gd name="T35" fmla="*/ 4 h 42"/>
                <a:gd name="T36" fmla="*/ 7 w 21"/>
                <a:gd name="T37" fmla="*/ 7 h 42"/>
                <a:gd name="T38" fmla="*/ 3 w 21"/>
                <a:gd name="T39" fmla="*/ 7 h 42"/>
                <a:gd name="T40" fmla="*/ 3 w 21"/>
                <a:gd name="T41" fmla="*/ 7 h 42"/>
                <a:gd name="T42" fmla="*/ 0 w 21"/>
                <a:gd name="T43" fmla="*/ 4 h 42"/>
                <a:gd name="T44" fmla="*/ 0 w 21"/>
                <a:gd name="T45" fmla="*/ 7 h 42"/>
                <a:gd name="T46" fmla="*/ 0 w 21"/>
                <a:gd name="T47" fmla="*/ 11 h 42"/>
                <a:gd name="T48" fmla="*/ 0 w 21"/>
                <a:gd name="T49" fmla="*/ 14 h 42"/>
                <a:gd name="T50" fmla="*/ 0 w 21"/>
                <a:gd name="T51" fmla="*/ 21 h 42"/>
                <a:gd name="T52" fmla="*/ 0 w 21"/>
                <a:gd name="T5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>
                <a:gd name="T0" fmla="*/ 7 w 18"/>
                <a:gd name="T1" fmla="*/ 24 h 32"/>
                <a:gd name="T2" fmla="*/ 14 w 18"/>
                <a:gd name="T3" fmla="*/ 32 h 32"/>
                <a:gd name="T4" fmla="*/ 14 w 18"/>
                <a:gd name="T5" fmla="*/ 28 h 32"/>
                <a:gd name="T6" fmla="*/ 14 w 18"/>
                <a:gd name="T7" fmla="*/ 24 h 32"/>
                <a:gd name="T8" fmla="*/ 18 w 18"/>
                <a:gd name="T9" fmla="*/ 21 h 32"/>
                <a:gd name="T10" fmla="*/ 18 w 18"/>
                <a:gd name="T11" fmla="*/ 21 h 32"/>
                <a:gd name="T12" fmla="*/ 18 w 18"/>
                <a:gd name="T13" fmla="*/ 17 h 32"/>
                <a:gd name="T14" fmla="*/ 18 w 18"/>
                <a:gd name="T15" fmla="*/ 14 h 32"/>
                <a:gd name="T16" fmla="*/ 18 w 18"/>
                <a:gd name="T17" fmla="*/ 10 h 32"/>
                <a:gd name="T18" fmla="*/ 14 w 18"/>
                <a:gd name="T19" fmla="*/ 7 h 32"/>
                <a:gd name="T20" fmla="*/ 11 w 18"/>
                <a:gd name="T21" fmla="*/ 0 h 32"/>
                <a:gd name="T22" fmla="*/ 7 w 18"/>
                <a:gd name="T23" fmla="*/ 3 h 32"/>
                <a:gd name="T24" fmla="*/ 7 w 18"/>
                <a:gd name="T25" fmla="*/ 3 h 32"/>
                <a:gd name="T26" fmla="*/ 4 w 18"/>
                <a:gd name="T27" fmla="*/ 3 h 32"/>
                <a:gd name="T28" fmla="*/ 4 w 18"/>
                <a:gd name="T29" fmla="*/ 7 h 32"/>
                <a:gd name="T30" fmla="*/ 0 w 18"/>
                <a:gd name="T31" fmla="*/ 10 h 32"/>
                <a:gd name="T32" fmla="*/ 0 w 18"/>
                <a:gd name="T33" fmla="*/ 10 h 32"/>
                <a:gd name="T34" fmla="*/ 4 w 18"/>
                <a:gd name="T35" fmla="*/ 17 h 32"/>
                <a:gd name="T36" fmla="*/ 4 w 18"/>
                <a:gd name="T37" fmla="*/ 21 h 32"/>
                <a:gd name="T38" fmla="*/ 7 w 18"/>
                <a:gd name="T3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>
                <a:gd name="T0" fmla="*/ 14 w 77"/>
                <a:gd name="T1" fmla="*/ 60 h 92"/>
                <a:gd name="T2" fmla="*/ 14 w 77"/>
                <a:gd name="T3" fmla="*/ 71 h 92"/>
                <a:gd name="T4" fmla="*/ 14 w 77"/>
                <a:gd name="T5" fmla="*/ 78 h 92"/>
                <a:gd name="T6" fmla="*/ 14 w 77"/>
                <a:gd name="T7" fmla="*/ 85 h 92"/>
                <a:gd name="T8" fmla="*/ 14 w 77"/>
                <a:gd name="T9" fmla="*/ 88 h 92"/>
                <a:gd name="T10" fmla="*/ 28 w 77"/>
                <a:gd name="T11" fmla="*/ 92 h 92"/>
                <a:gd name="T12" fmla="*/ 35 w 77"/>
                <a:gd name="T13" fmla="*/ 88 h 92"/>
                <a:gd name="T14" fmla="*/ 53 w 77"/>
                <a:gd name="T15" fmla="*/ 81 h 92"/>
                <a:gd name="T16" fmla="*/ 67 w 77"/>
                <a:gd name="T17" fmla="*/ 74 h 92"/>
                <a:gd name="T18" fmla="*/ 74 w 77"/>
                <a:gd name="T19" fmla="*/ 60 h 92"/>
                <a:gd name="T20" fmla="*/ 70 w 77"/>
                <a:gd name="T21" fmla="*/ 53 h 92"/>
                <a:gd name="T22" fmla="*/ 67 w 77"/>
                <a:gd name="T23" fmla="*/ 42 h 92"/>
                <a:gd name="T24" fmla="*/ 63 w 77"/>
                <a:gd name="T25" fmla="*/ 35 h 92"/>
                <a:gd name="T26" fmla="*/ 60 w 77"/>
                <a:gd name="T27" fmla="*/ 35 h 92"/>
                <a:gd name="T28" fmla="*/ 67 w 77"/>
                <a:gd name="T29" fmla="*/ 35 h 92"/>
                <a:gd name="T30" fmla="*/ 74 w 77"/>
                <a:gd name="T31" fmla="*/ 32 h 92"/>
                <a:gd name="T32" fmla="*/ 77 w 77"/>
                <a:gd name="T33" fmla="*/ 25 h 92"/>
                <a:gd name="T34" fmla="*/ 77 w 77"/>
                <a:gd name="T35" fmla="*/ 14 h 92"/>
                <a:gd name="T36" fmla="*/ 74 w 77"/>
                <a:gd name="T37" fmla="*/ 7 h 92"/>
                <a:gd name="T38" fmla="*/ 67 w 77"/>
                <a:gd name="T39" fmla="*/ 4 h 92"/>
                <a:gd name="T40" fmla="*/ 56 w 77"/>
                <a:gd name="T41" fmla="*/ 4 h 92"/>
                <a:gd name="T42" fmla="*/ 53 w 77"/>
                <a:gd name="T43" fmla="*/ 4 h 92"/>
                <a:gd name="T44" fmla="*/ 31 w 77"/>
                <a:gd name="T45" fmla="*/ 11 h 92"/>
                <a:gd name="T46" fmla="*/ 31 w 77"/>
                <a:gd name="T47" fmla="*/ 18 h 92"/>
                <a:gd name="T48" fmla="*/ 28 w 77"/>
                <a:gd name="T49" fmla="*/ 25 h 92"/>
                <a:gd name="T50" fmla="*/ 21 w 77"/>
                <a:gd name="T51" fmla="*/ 32 h 92"/>
                <a:gd name="T52" fmla="*/ 0 w 77"/>
                <a:gd name="T53" fmla="*/ 28 h 92"/>
                <a:gd name="T54" fmla="*/ 0 w 77"/>
                <a:gd name="T55" fmla="*/ 32 h 92"/>
                <a:gd name="T56" fmla="*/ 0 w 77"/>
                <a:gd name="T57" fmla="*/ 39 h 92"/>
                <a:gd name="T58" fmla="*/ 7 w 77"/>
                <a:gd name="T59" fmla="*/ 39 h 92"/>
                <a:gd name="T60" fmla="*/ 14 w 77"/>
                <a:gd name="T61" fmla="*/ 49 h 92"/>
                <a:gd name="T62" fmla="*/ 56 w 77"/>
                <a:gd name="T63" fmla="*/ 32 h 92"/>
                <a:gd name="T64" fmla="*/ 56 w 77"/>
                <a:gd name="T65" fmla="*/ 32 h 92"/>
                <a:gd name="T66" fmla="*/ 56 w 77"/>
                <a:gd name="T67" fmla="*/ 32 h 92"/>
                <a:gd name="T68" fmla="*/ 60 w 77"/>
                <a:gd name="T69" fmla="*/ 32 h 92"/>
                <a:gd name="T70" fmla="*/ 60 w 77"/>
                <a:gd name="T71" fmla="*/ 3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>
                <a:gd name="T0" fmla="*/ 14 w 113"/>
                <a:gd name="T1" fmla="*/ 59 h 211"/>
                <a:gd name="T2" fmla="*/ 11 w 113"/>
                <a:gd name="T3" fmla="*/ 66 h 211"/>
                <a:gd name="T4" fmla="*/ 14 w 113"/>
                <a:gd name="T5" fmla="*/ 74 h 211"/>
                <a:gd name="T6" fmla="*/ 25 w 113"/>
                <a:gd name="T7" fmla="*/ 81 h 211"/>
                <a:gd name="T8" fmla="*/ 25 w 113"/>
                <a:gd name="T9" fmla="*/ 88 h 211"/>
                <a:gd name="T10" fmla="*/ 21 w 113"/>
                <a:gd name="T11" fmla="*/ 95 h 211"/>
                <a:gd name="T12" fmla="*/ 18 w 113"/>
                <a:gd name="T13" fmla="*/ 102 h 211"/>
                <a:gd name="T14" fmla="*/ 35 w 113"/>
                <a:gd name="T15" fmla="*/ 98 h 211"/>
                <a:gd name="T16" fmla="*/ 35 w 113"/>
                <a:gd name="T17" fmla="*/ 109 h 211"/>
                <a:gd name="T18" fmla="*/ 42 w 113"/>
                <a:gd name="T19" fmla="*/ 119 h 211"/>
                <a:gd name="T20" fmla="*/ 21 w 113"/>
                <a:gd name="T21" fmla="*/ 133 h 211"/>
                <a:gd name="T22" fmla="*/ 28 w 113"/>
                <a:gd name="T23" fmla="*/ 148 h 211"/>
                <a:gd name="T24" fmla="*/ 21 w 113"/>
                <a:gd name="T25" fmla="*/ 162 h 211"/>
                <a:gd name="T26" fmla="*/ 18 w 113"/>
                <a:gd name="T27" fmla="*/ 169 h 211"/>
                <a:gd name="T28" fmla="*/ 39 w 113"/>
                <a:gd name="T29" fmla="*/ 172 h 211"/>
                <a:gd name="T30" fmla="*/ 53 w 113"/>
                <a:gd name="T31" fmla="*/ 169 h 211"/>
                <a:gd name="T32" fmla="*/ 53 w 113"/>
                <a:gd name="T33" fmla="*/ 172 h 211"/>
                <a:gd name="T34" fmla="*/ 21 w 113"/>
                <a:gd name="T35" fmla="*/ 186 h 211"/>
                <a:gd name="T36" fmla="*/ 11 w 113"/>
                <a:gd name="T37" fmla="*/ 211 h 211"/>
                <a:gd name="T38" fmla="*/ 39 w 113"/>
                <a:gd name="T39" fmla="*/ 200 h 211"/>
                <a:gd name="T40" fmla="*/ 88 w 113"/>
                <a:gd name="T41" fmla="*/ 190 h 211"/>
                <a:gd name="T42" fmla="*/ 102 w 113"/>
                <a:gd name="T43" fmla="*/ 176 h 211"/>
                <a:gd name="T44" fmla="*/ 106 w 113"/>
                <a:gd name="T45" fmla="*/ 169 h 211"/>
                <a:gd name="T46" fmla="*/ 106 w 113"/>
                <a:gd name="T47" fmla="*/ 158 h 211"/>
                <a:gd name="T48" fmla="*/ 102 w 113"/>
                <a:gd name="T49" fmla="*/ 155 h 211"/>
                <a:gd name="T50" fmla="*/ 95 w 113"/>
                <a:gd name="T51" fmla="*/ 144 h 211"/>
                <a:gd name="T52" fmla="*/ 92 w 113"/>
                <a:gd name="T53" fmla="*/ 140 h 211"/>
                <a:gd name="T54" fmla="*/ 88 w 113"/>
                <a:gd name="T55" fmla="*/ 126 h 211"/>
                <a:gd name="T56" fmla="*/ 78 w 113"/>
                <a:gd name="T57" fmla="*/ 112 h 211"/>
                <a:gd name="T58" fmla="*/ 71 w 113"/>
                <a:gd name="T59" fmla="*/ 102 h 211"/>
                <a:gd name="T60" fmla="*/ 67 w 113"/>
                <a:gd name="T61" fmla="*/ 88 h 211"/>
                <a:gd name="T62" fmla="*/ 60 w 113"/>
                <a:gd name="T63" fmla="*/ 74 h 211"/>
                <a:gd name="T64" fmla="*/ 49 w 113"/>
                <a:gd name="T65" fmla="*/ 66 h 211"/>
                <a:gd name="T66" fmla="*/ 56 w 113"/>
                <a:gd name="T67" fmla="*/ 45 h 211"/>
                <a:gd name="T68" fmla="*/ 56 w 113"/>
                <a:gd name="T69" fmla="*/ 38 h 211"/>
                <a:gd name="T70" fmla="*/ 49 w 113"/>
                <a:gd name="T71" fmla="*/ 35 h 211"/>
                <a:gd name="T72" fmla="*/ 46 w 113"/>
                <a:gd name="T73" fmla="*/ 31 h 211"/>
                <a:gd name="T74" fmla="*/ 35 w 113"/>
                <a:gd name="T75" fmla="*/ 28 h 211"/>
                <a:gd name="T76" fmla="*/ 35 w 113"/>
                <a:gd name="T77" fmla="*/ 21 h 211"/>
                <a:gd name="T78" fmla="*/ 39 w 113"/>
                <a:gd name="T79" fmla="*/ 14 h 211"/>
                <a:gd name="T80" fmla="*/ 42 w 113"/>
                <a:gd name="T81" fmla="*/ 7 h 211"/>
                <a:gd name="T82" fmla="*/ 42 w 113"/>
                <a:gd name="T83" fmla="*/ 3 h 211"/>
                <a:gd name="T84" fmla="*/ 35 w 113"/>
                <a:gd name="T85" fmla="*/ 0 h 211"/>
                <a:gd name="T86" fmla="*/ 25 w 113"/>
                <a:gd name="T87" fmla="*/ 3 h 211"/>
                <a:gd name="T88" fmla="*/ 14 w 113"/>
                <a:gd name="T89" fmla="*/ 17 h 211"/>
                <a:gd name="T90" fmla="*/ 18 w 113"/>
                <a:gd name="T91" fmla="*/ 28 h 211"/>
                <a:gd name="T92" fmla="*/ 14 w 113"/>
                <a:gd name="T93" fmla="*/ 35 h 211"/>
                <a:gd name="T94" fmla="*/ 7 w 113"/>
                <a:gd name="T95" fmla="*/ 42 h 211"/>
                <a:gd name="T96" fmla="*/ 4 w 113"/>
                <a:gd name="T97" fmla="*/ 52 h 211"/>
                <a:gd name="T98" fmla="*/ 14 w 113"/>
                <a:gd name="T99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>
                <a:gd name="T0" fmla="*/ 50 w 50"/>
                <a:gd name="T1" fmla="*/ 36 h 85"/>
                <a:gd name="T2" fmla="*/ 50 w 50"/>
                <a:gd name="T3" fmla="*/ 36 h 85"/>
                <a:gd name="T4" fmla="*/ 50 w 50"/>
                <a:gd name="T5" fmla="*/ 29 h 85"/>
                <a:gd name="T6" fmla="*/ 50 w 50"/>
                <a:gd name="T7" fmla="*/ 18 h 85"/>
                <a:gd name="T8" fmla="*/ 50 w 50"/>
                <a:gd name="T9" fmla="*/ 11 h 85"/>
                <a:gd name="T10" fmla="*/ 50 w 50"/>
                <a:gd name="T11" fmla="*/ 0 h 85"/>
                <a:gd name="T12" fmla="*/ 43 w 50"/>
                <a:gd name="T13" fmla="*/ 4 h 85"/>
                <a:gd name="T14" fmla="*/ 43 w 50"/>
                <a:gd name="T15" fmla="*/ 4 h 85"/>
                <a:gd name="T16" fmla="*/ 43 w 50"/>
                <a:gd name="T17" fmla="*/ 11 h 85"/>
                <a:gd name="T18" fmla="*/ 43 w 50"/>
                <a:gd name="T19" fmla="*/ 15 h 85"/>
                <a:gd name="T20" fmla="*/ 39 w 50"/>
                <a:gd name="T21" fmla="*/ 18 h 85"/>
                <a:gd name="T22" fmla="*/ 39 w 50"/>
                <a:gd name="T23" fmla="*/ 18 h 85"/>
                <a:gd name="T24" fmla="*/ 39 w 50"/>
                <a:gd name="T25" fmla="*/ 22 h 85"/>
                <a:gd name="T26" fmla="*/ 36 w 50"/>
                <a:gd name="T27" fmla="*/ 25 h 85"/>
                <a:gd name="T28" fmla="*/ 25 w 50"/>
                <a:gd name="T29" fmla="*/ 32 h 85"/>
                <a:gd name="T30" fmla="*/ 25 w 50"/>
                <a:gd name="T31" fmla="*/ 32 h 85"/>
                <a:gd name="T32" fmla="*/ 18 w 50"/>
                <a:gd name="T33" fmla="*/ 36 h 85"/>
                <a:gd name="T34" fmla="*/ 11 w 50"/>
                <a:gd name="T35" fmla="*/ 36 h 85"/>
                <a:gd name="T36" fmla="*/ 7 w 50"/>
                <a:gd name="T37" fmla="*/ 36 h 85"/>
                <a:gd name="T38" fmla="*/ 0 w 50"/>
                <a:gd name="T39" fmla="*/ 36 h 85"/>
                <a:gd name="T40" fmla="*/ 0 w 50"/>
                <a:gd name="T41" fmla="*/ 43 h 85"/>
                <a:gd name="T42" fmla="*/ 4 w 50"/>
                <a:gd name="T43" fmla="*/ 46 h 85"/>
                <a:gd name="T44" fmla="*/ 4 w 50"/>
                <a:gd name="T45" fmla="*/ 50 h 85"/>
                <a:gd name="T46" fmla="*/ 7 w 50"/>
                <a:gd name="T47" fmla="*/ 57 h 85"/>
                <a:gd name="T48" fmla="*/ 11 w 50"/>
                <a:gd name="T49" fmla="*/ 60 h 85"/>
                <a:gd name="T50" fmla="*/ 11 w 50"/>
                <a:gd name="T51" fmla="*/ 64 h 85"/>
                <a:gd name="T52" fmla="*/ 18 w 50"/>
                <a:gd name="T53" fmla="*/ 71 h 85"/>
                <a:gd name="T54" fmla="*/ 18 w 50"/>
                <a:gd name="T55" fmla="*/ 74 h 85"/>
                <a:gd name="T56" fmla="*/ 25 w 50"/>
                <a:gd name="T57" fmla="*/ 78 h 85"/>
                <a:gd name="T58" fmla="*/ 29 w 50"/>
                <a:gd name="T59" fmla="*/ 82 h 85"/>
                <a:gd name="T60" fmla="*/ 32 w 50"/>
                <a:gd name="T61" fmla="*/ 85 h 85"/>
                <a:gd name="T62" fmla="*/ 36 w 50"/>
                <a:gd name="T63" fmla="*/ 85 h 85"/>
                <a:gd name="T64" fmla="*/ 36 w 50"/>
                <a:gd name="T65" fmla="*/ 85 h 85"/>
                <a:gd name="T66" fmla="*/ 39 w 50"/>
                <a:gd name="T67" fmla="*/ 85 h 85"/>
                <a:gd name="T68" fmla="*/ 39 w 50"/>
                <a:gd name="T69" fmla="*/ 85 h 85"/>
                <a:gd name="T70" fmla="*/ 43 w 50"/>
                <a:gd name="T71" fmla="*/ 82 h 85"/>
                <a:gd name="T72" fmla="*/ 43 w 50"/>
                <a:gd name="T73" fmla="*/ 67 h 85"/>
                <a:gd name="T74" fmla="*/ 43 w 50"/>
                <a:gd name="T75" fmla="*/ 67 h 85"/>
                <a:gd name="T76" fmla="*/ 43 w 50"/>
                <a:gd name="T77" fmla="*/ 64 h 85"/>
                <a:gd name="T78" fmla="*/ 39 w 50"/>
                <a:gd name="T79" fmla="*/ 57 h 85"/>
                <a:gd name="T80" fmla="*/ 36 w 50"/>
                <a:gd name="T81" fmla="*/ 50 h 85"/>
                <a:gd name="T82" fmla="*/ 32 w 50"/>
                <a:gd name="T83" fmla="*/ 46 h 85"/>
                <a:gd name="T84" fmla="*/ 29 w 50"/>
                <a:gd name="T85" fmla="*/ 39 h 85"/>
                <a:gd name="T86" fmla="*/ 29 w 50"/>
                <a:gd name="T87" fmla="*/ 43 h 85"/>
                <a:gd name="T88" fmla="*/ 32 w 50"/>
                <a:gd name="T89" fmla="*/ 50 h 85"/>
                <a:gd name="T90" fmla="*/ 39 w 50"/>
                <a:gd name="T91" fmla="*/ 57 h 85"/>
                <a:gd name="T92" fmla="*/ 43 w 50"/>
                <a:gd name="T93" fmla="*/ 67 h 85"/>
                <a:gd name="T94" fmla="*/ 43 w 50"/>
                <a:gd name="T95" fmla="*/ 64 h 85"/>
                <a:gd name="T96" fmla="*/ 43 w 50"/>
                <a:gd name="T97" fmla="*/ 60 h 85"/>
                <a:gd name="T98" fmla="*/ 46 w 50"/>
                <a:gd name="T99" fmla="*/ 53 h 85"/>
                <a:gd name="T100" fmla="*/ 46 w 50"/>
                <a:gd name="T101" fmla="*/ 46 h 85"/>
                <a:gd name="T102" fmla="*/ 46 w 50"/>
                <a:gd name="T103" fmla="*/ 39 h 85"/>
                <a:gd name="T104" fmla="*/ 50 w 50"/>
                <a:gd name="T105" fmla="*/ 3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>
                <a:gd name="T0" fmla="*/ 81 w 92"/>
                <a:gd name="T1" fmla="*/ 0 h 190"/>
                <a:gd name="T2" fmla="*/ 74 w 92"/>
                <a:gd name="T3" fmla="*/ 3 h 190"/>
                <a:gd name="T4" fmla="*/ 64 w 92"/>
                <a:gd name="T5" fmla="*/ 21 h 190"/>
                <a:gd name="T6" fmla="*/ 60 w 92"/>
                <a:gd name="T7" fmla="*/ 24 h 190"/>
                <a:gd name="T8" fmla="*/ 50 w 92"/>
                <a:gd name="T9" fmla="*/ 35 h 190"/>
                <a:gd name="T10" fmla="*/ 39 w 92"/>
                <a:gd name="T11" fmla="*/ 49 h 190"/>
                <a:gd name="T12" fmla="*/ 28 w 92"/>
                <a:gd name="T13" fmla="*/ 56 h 190"/>
                <a:gd name="T14" fmla="*/ 25 w 92"/>
                <a:gd name="T15" fmla="*/ 56 h 190"/>
                <a:gd name="T16" fmla="*/ 18 w 92"/>
                <a:gd name="T17" fmla="*/ 56 h 190"/>
                <a:gd name="T18" fmla="*/ 11 w 92"/>
                <a:gd name="T19" fmla="*/ 63 h 190"/>
                <a:gd name="T20" fmla="*/ 7 w 92"/>
                <a:gd name="T21" fmla="*/ 77 h 190"/>
                <a:gd name="T22" fmla="*/ 4 w 92"/>
                <a:gd name="T23" fmla="*/ 91 h 190"/>
                <a:gd name="T24" fmla="*/ 7 w 92"/>
                <a:gd name="T25" fmla="*/ 95 h 190"/>
                <a:gd name="T26" fmla="*/ 7 w 92"/>
                <a:gd name="T27" fmla="*/ 95 h 190"/>
                <a:gd name="T28" fmla="*/ 14 w 92"/>
                <a:gd name="T29" fmla="*/ 105 h 190"/>
                <a:gd name="T30" fmla="*/ 11 w 92"/>
                <a:gd name="T31" fmla="*/ 112 h 190"/>
                <a:gd name="T32" fmla="*/ 7 w 92"/>
                <a:gd name="T33" fmla="*/ 119 h 190"/>
                <a:gd name="T34" fmla="*/ 0 w 92"/>
                <a:gd name="T35" fmla="*/ 155 h 190"/>
                <a:gd name="T36" fmla="*/ 7 w 92"/>
                <a:gd name="T37" fmla="*/ 179 h 190"/>
                <a:gd name="T38" fmla="*/ 18 w 92"/>
                <a:gd name="T39" fmla="*/ 179 h 190"/>
                <a:gd name="T40" fmla="*/ 21 w 92"/>
                <a:gd name="T41" fmla="*/ 179 h 190"/>
                <a:gd name="T42" fmla="*/ 21 w 92"/>
                <a:gd name="T43" fmla="*/ 183 h 190"/>
                <a:gd name="T44" fmla="*/ 28 w 92"/>
                <a:gd name="T45" fmla="*/ 190 h 190"/>
                <a:gd name="T46" fmla="*/ 39 w 92"/>
                <a:gd name="T47" fmla="*/ 190 h 190"/>
                <a:gd name="T48" fmla="*/ 50 w 92"/>
                <a:gd name="T49" fmla="*/ 183 h 190"/>
                <a:gd name="T50" fmla="*/ 60 w 92"/>
                <a:gd name="T51" fmla="*/ 158 h 190"/>
                <a:gd name="T52" fmla="*/ 64 w 92"/>
                <a:gd name="T53" fmla="*/ 137 h 190"/>
                <a:gd name="T54" fmla="*/ 64 w 92"/>
                <a:gd name="T55" fmla="*/ 130 h 190"/>
                <a:gd name="T56" fmla="*/ 64 w 92"/>
                <a:gd name="T57" fmla="*/ 119 h 190"/>
                <a:gd name="T58" fmla="*/ 74 w 92"/>
                <a:gd name="T59" fmla="*/ 98 h 190"/>
                <a:gd name="T60" fmla="*/ 81 w 92"/>
                <a:gd name="T61" fmla="*/ 56 h 190"/>
                <a:gd name="T62" fmla="*/ 85 w 92"/>
                <a:gd name="T63" fmla="*/ 49 h 190"/>
                <a:gd name="T64" fmla="*/ 88 w 92"/>
                <a:gd name="T65" fmla="*/ 35 h 190"/>
                <a:gd name="T66" fmla="*/ 88 w 92"/>
                <a:gd name="T67" fmla="*/ 21 h 190"/>
                <a:gd name="T68" fmla="*/ 92 w 92"/>
                <a:gd name="T69" fmla="*/ 10 h 190"/>
                <a:gd name="T70" fmla="*/ 88 w 92"/>
                <a:gd name="T71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>
                <a:gd name="T0" fmla="*/ 42 w 60"/>
                <a:gd name="T1" fmla="*/ 4 h 60"/>
                <a:gd name="T2" fmla="*/ 38 w 60"/>
                <a:gd name="T3" fmla="*/ 4 h 60"/>
                <a:gd name="T4" fmla="*/ 38 w 60"/>
                <a:gd name="T5" fmla="*/ 11 h 60"/>
                <a:gd name="T6" fmla="*/ 35 w 60"/>
                <a:gd name="T7" fmla="*/ 11 h 60"/>
                <a:gd name="T8" fmla="*/ 35 w 60"/>
                <a:gd name="T9" fmla="*/ 14 h 60"/>
                <a:gd name="T10" fmla="*/ 17 w 60"/>
                <a:gd name="T11" fmla="*/ 4 h 60"/>
                <a:gd name="T12" fmla="*/ 10 w 60"/>
                <a:gd name="T13" fmla="*/ 4 h 60"/>
                <a:gd name="T14" fmla="*/ 10 w 60"/>
                <a:gd name="T15" fmla="*/ 4 h 60"/>
                <a:gd name="T16" fmla="*/ 7 w 60"/>
                <a:gd name="T17" fmla="*/ 4 h 60"/>
                <a:gd name="T18" fmla="*/ 3 w 60"/>
                <a:gd name="T19" fmla="*/ 7 h 60"/>
                <a:gd name="T20" fmla="*/ 0 w 60"/>
                <a:gd name="T21" fmla="*/ 11 h 60"/>
                <a:gd name="T22" fmla="*/ 0 w 60"/>
                <a:gd name="T23" fmla="*/ 18 h 60"/>
                <a:gd name="T24" fmla="*/ 7 w 60"/>
                <a:gd name="T25" fmla="*/ 36 h 60"/>
                <a:gd name="T26" fmla="*/ 7 w 60"/>
                <a:gd name="T27" fmla="*/ 36 h 60"/>
                <a:gd name="T28" fmla="*/ 10 w 60"/>
                <a:gd name="T29" fmla="*/ 39 h 60"/>
                <a:gd name="T30" fmla="*/ 14 w 60"/>
                <a:gd name="T31" fmla="*/ 43 h 60"/>
                <a:gd name="T32" fmla="*/ 17 w 60"/>
                <a:gd name="T33" fmla="*/ 50 h 60"/>
                <a:gd name="T34" fmla="*/ 17 w 60"/>
                <a:gd name="T35" fmla="*/ 53 h 60"/>
                <a:gd name="T36" fmla="*/ 24 w 60"/>
                <a:gd name="T37" fmla="*/ 57 h 60"/>
                <a:gd name="T38" fmla="*/ 31 w 60"/>
                <a:gd name="T39" fmla="*/ 60 h 60"/>
                <a:gd name="T40" fmla="*/ 38 w 60"/>
                <a:gd name="T41" fmla="*/ 60 h 60"/>
                <a:gd name="T42" fmla="*/ 42 w 60"/>
                <a:gd name="T43" fmla="*/ 60 h 60"/>
                <a:gd name="T44" fmla="*/ 45 w 60"/>
                <a:gd name="T45" fmla="*/ 57 h 60"/>
                <a:gd name="T46" fmla="*/ 52 w 60"/>
                <a:gd name="T47" fmla="*/ 53 h 60"/>
                <a:gd name="T48" fmla="*/ 56 w 60"/>
                <a:gd name="T49" fmla="*/ 46 h 60"/>
                <a:gd name="T50" fmla="*/ 60 w 60"/>
                <a:gd name="T51" fmla="*/ 39 h 60"/>
                <a:gd name="T52" fmla="*/ 60 w 60"/>
                <a:gd name="T53" fmla="*/ 36 h 60"/>
                <a:gd name="T54" fmla="*/ 60 w 60"/>
                <a:gd name="T55" fmla="*/ 25 h 60"/>
                <a:gd name="T56" fmla="*/ 60 w 60"/>
                <a:gd name="T57" fmla="*/ 18 h 60"/>
                <a:gd name="T58" fmla="*/ 60 w 60"/>
                <a:gd name="T59" fmla="*/ 11 h 60"/>
                <a:gd name="T60" fmla="*/ 60 w 60"/>
                <a:gd name="T61" fmla="*/ 7 h 60"/>
                <a:gd name="T62" fmla="*/ 56 w 60"/>
                <a:gd name="T63" fmla="*/ 7 h 60"/>
                <a:gd name="T64" fmla="*/ 52 w 60"/>
                <a:gd name="T65" fmla="*/ 7 h 60"/>
                <a:gd name="T66" fmla="*/ 49 w 60"/>
                <a:gd name="T67" fmla="*/ 4 h 60"/>
                <a:gd name="T68" fmla="*/ 45 w 60"/>
                <a:gd name="T69" fmla="*/ 0 h 60"/>
                <a:gd name="T70" fmla="*/ 42 w 60"/>
                <a:gd name="T7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>
                <a:gd name="T0" fmla="*/ 7 w 11"/>
                <a:gd name="T1" fmla="*/ 0 h 18"/>
                <a:gd name="T2" fmla="*/ 0 w 11"/>
                <a:gd name="T3" fmla="*/ 4 h 18"/>
                <a:gd name="T4" fmla="*/ 0 w 11"/>
                <a:gd name="T5" fmla="*/ 11 h 18"/>
                <a:gd name="T6" fmla="*/ 0 w 11"/>
                <a:gd name="T7" fmla="*/ 14 h 18"/>
                <a:gd name="T8" fmla="*/ 7 w 11"/>
                <a:gd name="T9" fmla="*/ 18 h 18"/>
                <a:gd name="T10" fmla="*/ 11 w 11"/>
                <a:gd name="T11" fmla="*/ 14 h 18"/>
                <a:gd name="T12" fmla="*/ 11 w 11"/>
                <a:gd name="T13" fmla="*/ 11 h 18"/>
                <a:gd name="T14" fmla="*/ 11 w 11"/>
                <a:gd name="T15" fmla="*/ 4 h 18"/>
                <a:gd name="T16" fmla="*/ 7 w 1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>
                <a:gd name="T0" fmla="*/ 22 w 39"/>
                <a:gd name="T1" fmla="*/ 0 h 102"/>
                <a:gd name="T2" fmla="*/ 22 w 39"/>
                <a:gd name="T3" fmla="*/ 0 h 102"/>
                <a:gd name="T4" fmla="*/ 15 w 39"/>
                <a:gd name="T5" fmla="*/ 0 h 102"/>
                <a:gd name="T6" fmla="*/ 11 w 39"/>
                <a:gd name="T7" fmla="*/ 3 h 102"/>
                <a:gd name="T8" fmla="*/ 8 w 39"/>
                <a:gd name="T9" fmla="*/ 3 h 102"/>
                <a:gd name="T10" fmla="*/ 4 w 39"/>
                <a:gd name="T11" fmla="*/ 10 h 102"/>
                <a:gd name="T12" fmla="*/ 4 w 39"/>
                <a:gd name="T13" fmla="*/ 10 h 102"/>
                <a:gd name="T14" fmla="*/ 0 w 39"/>
                <a:gd name="T15" fmla="*/ 18 h 102"/>
                <a:gd name="T16" fmla="*/ 0 w 39"/>
                <a:gd name="T17" fmla="*/ 28 h 102"/>
                <a:gd name="T18" fmla="*/ 0 w 39"/>
                <a:gd name="T19" fmla="*/ 39 h 102"/>
                <a:gd name="T20" fmla="*/ 0 w 39"/>
                <a:gd name="T21" fmla="*/ 46 h 102"/>
                <a:gd name="T22" fmla="*/ 0 w 39"/>
                <a:gd name="T23" fmla="*/ 53 h 102"/>
                <a:gd name="T24" fmla="*/ 4 w 39"/>
                <a:gd name="T25" fmla="*/ 56 h 102"/>
                <a:gd name="T26" fmla="*/ 4 w 39"/>
                <a:gd name="T27" fmla="*/ 56 h 102"/>
                <a:gd name="T28" fmla="*/ 4 w 39"/>
                <a:gd name="T29" fmla="*/ 60 h 102"/>
                <a:gd name="T30" fmla="*/ 4 w 39"/>
                <a:gd name="T31" fmla="*/ 60 h 102"/>
                <a:gd name="T32" fmla="*/ 4 w 39"/>
                <a:gd name="T33" fmla="*/ 63 h 102"/>
                <a:gd name="T34" fmla="*/ 0 w 39"/>
                <a:gd name="T35" fmla="*/ 67 h 102"/>
                <a:gd name="T36" fmla="*/ 0 w 39"/>
                <a:gd name="T37" fmla="*/ 70 h 102"/>
                <a:gd name="T38" fmla="*/ 4 w 39"/>
                <a:gd name="T39" fmla="*/ 77 h 102"/>
                <a:gd name="T40" fmla="*/ 4 w 39"/>
                <a:gd name="T41" fmla="*/ 84 h 102"/>
                <a:gd name="T42" fmla="*/ 8 w 39"/>
                <a:gd name="T43" fmla="*/ 91 h 102"/>
                <a:gd name="T44" fmla="*/ 15 w 39"/>
                <a:gd name="T45" fmla="*/ 99 h 102"/>
                <a:gd name="T46" fmla="*/ 15 w 39"/>
                <a:gd name="T47" fmla="*/ 102 h 102"/>
                <a:gd name="T48" fmla="*/ 18 w 39"/>
                <a:gd name="T49" fmla="*/ 102 h 102"/>
                <a:gd name="T50" fmla="*/ 22 w 39"/>
                <a:gd name="T51" fmla="*/ 99 h 102"/>
                <a:gd name="T52" fmla="*/ 25 w 39"/>
                <a:gd name="T53" fmla="*/ 91 h 102"/>
                <a:gd name="T54" fmla="*/ 25 w 39"/>
                <a:gd name="T55" fmla="*/ 88 h 102"/>
                <a:gd name="T56" fmla="*/ 25 w 39"/>
                <a:gd name="T57" fmla="*/ 77 h 102"/>
                <a:gd name="T58" fmla="*/ 25 w 39"/>
                <a:gd name="T59" fmla="*/ 70 h 102"/>
                <a:gd name="T60" fmla="*/ 25 w 39"/>
                <a:gd name="T61" fmla="*/ 63 h 102"/>
                <a:gd name="T62" fmla="*/ 25 w 39"/>
                <a:gd name="T63" fmla="*/ 60 h 102"/>
                <a:gd name="T64" fmla="*/ 32 w 39"/>
                <a:gd name="T65" fmla="*/ 46 h 102"/>
                <a:gd name="T66" fmla="*/ 32 w 39"/>
                <a:gd name="T67" fmla="*/ 42 h 102"/>
                <a:gd name="T68" fmla="*/ 32 w 39"/>
                <a:gd name="T69" fmla="*/ 39 h 102"/>
                <a:gd name="T70" fmla="*/ 32 w 39"/>
                <a:gd name="T71" fmla="*/ 32 h 102"/>
                <a:gd name="T72" fmla="*/ 32 w 39"/>
                <a:gd name="T73" fmla="*/ 28 h 102"/>
                <a:gd name="T74" fmla="*/ 36 w 39"/>
                <a:gd name="T75" fmla="*/ 25 h 102"/>
                <a:gd name="T76" fmla="*/ 36 w 39"/>
                <a:gd name="T77" fmla="*/ 25 h 102"/>
                <a:gd name="T78" fmla="*/ 36 w 39"/>
                <a:gd name="T79" fmla="*/ 18 h 102"/>
                <a:gd name="T80" fmla="*/ 36 w 39"/>
                <a:gd name="T81" fmla="*/ 10 h 102"/>
                <a:gd name="T82" fmla="*/ 36 w 39"/>
                <a:gd name="T83" fmla="*/ 3 h 102"/>
                <a:gd name="T84" fmla="*/ 39 w 39"/>
                <a:gd name="T85" fmla="*/ 0 h 102"/>
                <a:gd name="T86" fmla="*/ 36 w 39"/>
                <a:gd name="T87" fmla="*/ 0 h 102"/>
                <a:gd name="T88" fmla="*/ 32 w 39"/>
                <a:gd name="T89" fmla="*/ 3 h 102"/>
                <a:gd name="T90" fmla="*/ 25 w 39"/>
                <a:gd name="T91" fmla="*/ 3 h 102"/>
                <a:gd name="T92" fmla="*/ 22 w 39"/>
                <a:gd name="T9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>
                <a:gd name="T0" fmla="*/ 24 w 31"/>
                <a:gd name="T1" fmla="*/ 0 h 35"/>
                <a:gd name="T2" fmla="*/ 21 w 31"/>
                <a:gd name="T3" fmla="*/ 3 h 35"/>
                <a:gd name="T4" fmla="*/ 17 w 31"/>
                <a:gd name="T5" fmla="*/ 7 h 35"/>
                <a:gd name="T6" fmla="*/ 10 w 31"/>
                <a:gd name="T7" fmla="*/ 14 h 35"/>
                <a:gd name="T8" fmla="*/ 7 w 31"/>
                <a:gd name="T9" fmla="*/ 17 h 35"/>
                <a:gd name="T10" fmla="*/ 3 w 31"/>
                <a:gd name="T11" fmla="*/ 24 h 35"/>
                <a:gd name="T12" fmla="*/ 0 w 31"/>
                <a:gd name="T13" fmla="*/ 28 h 35"/>
                <a:gd name="T14" fmla="*/ 0 w 31"/>
                <a:gd name="T15" fmla="*/ 28 h 35"/>
                <a:gd name="T16" fmla="*/ 0 w 31"/>
                <a:gd name="T17" fmla="*/ 31 h 35"/>
                <a:gd name="T18" fmla="*/ 0 w 31"/>
                <a:gd name="T19" fmla="*/ 31 h 35"/>
                <a:gd name="T20" fmla="*/ 0 w 31"/>
                <a:gd name="T21" fmla="*/ 35 h 35"/>
                <a:gd name="T22" fmla="*/ 0 w 31"/>
                <a:gd name="T23" fmla="*/ 35 h 35"/>
                <a:gd name="T24" fmla="*/ 3 w 31"/>
                <a:gd name="T25" fmla="*/ 35 h 35"/>
                <a:gd name="T26" fmla="*/ 10 w 31"/>
                <a:gd name="T27" fmla="*/ 31 h 35"/>
                <a:gd name="T28" fmla="*/ 14 w 31"/>
                <a:gd name="T29" fmla="*/ 28 h 35"/>
                <a:gd name="T30" fmla="*/ 21 w 31"/>
                <a:gd name="T31" fmla="*/ 24 h 35"/>
                <a:gd name="T32" fmla="*/ 21 w 31"/>
                <a:gd name="T33" fmla="*/ 24 h 35"/>
                <a:gd name="T34" fmla="*/ 21 w 31"/>
                <a:gd name="T35" fmla="*/ 21 h 35"/>
                <a:gd name="T36" fmla="*/ 24 w 31"/>
                <a:gd name="T37" fmla="*/ 17 h 35"/>
                <a:gd name="T38" fmla="*/ 28 w 31"/>
                <a:gd name="T39" fmla="*/ 14 h 35"/>
                <a:gd name="T40" fmla="*/ 31 w 31"/>
                <a:gd name="T41" fmla="*/ 10 h 35"/>
                <a:gd name="T42" fmla="*/ 31 w 31"/>
                <a:gd name="T43" fmla="*/ 7 h 35"/>
                <a:gd name="T44" fmla="*/ 31 w 31"/>
                <a:gd name="T45" fmla="*/ 3 h 35"/>
                <a:gd name="T46" fmla="*/ 31 w 31"/>
                <a:gd name="T47" fmla="*/ 3 h 35"/>
                <a:gd name="T48" fmla="*/ 28 w 31"/>
                <a:gd name="T49" fmla="*/ 0 h 35"/>
                <a:gd name="T50" fmla="*/ 24 w 31"/>
                <a:gd name="T5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>
                <a:gd name="T0" fmla="*/ 11 w 18"/>
                <a:gd name="T1" fmla="*/ 0 h 28"/>
                <a:gd name="T2" fmla="*/ 7 w 18"/>
                <a:gd name="T3" fmla="*/ 0 h 28"/>
                <a:gd name="T4" fmla="*/ 4 w 18"/>
                <a:gd name="T5" fmla="*/ 3 h 28"/>
                <a:gd name="T6" fmla="*/ 0 w 18"/>
                <a:gd name="T7" fmla="*/ 3 h 28"/>
                <a:gd name="T8" fmla="*/ 0 w 18"/>
                <a:gd name="T9" fmla="*/ 7 h 28"/>
                <a:gd name="T10" fmla="*/ 0 w 18"/>
                <a:gd name="T11" fmla="*/ 14 h 28"/>
                <a:gd name="T12" fmla="*/ 0 w 18"/>
                <a:gd name="T13" fmla="*/ 17 h 28"/>
                <a:gd name="T14" fmla="*/ 0 w 18"/>
                <a:gd name="T15" fmla="*/ 24 h 28"/>
                <a:gd name="T16" fmla="*/ 4 w 18"/>
                <a:gd name="T17" fmla="*/ 28 h 28"/>
                <a:gd name="T18" fmla="*/ 11 w 18"/>
                <a:gd name="T19" fmla="*/ 28 h 28"/>
                <a:gd name="T20" fmla="*/ 14 w 18"/>
                <a:gd name="T21" fmla="*/ 24 h 28"/>
                <a:gd name="T22" fmla="*/ 18 w 18"/>
                <a:gd name="T23" fmla="*/ 21 h 28"/>
                <a:gd name="T24" fmla="*/ 18 w 18"/>
                <a:gd name="T25" fmla="*/ 17 h 28"/>
                <a:gd name="T26" fmla="*/ 18 w 18"/>
                <a:gd name="T27" fmla="*/ 14 h 28"/>
                <a:gd name="T28" fmla="*/ 14 w 18"/>
                <a:gd name="T29" fmla="*/ 10 h 28"/>
                <a:gd name="T30" fmla="*/ 14 w 18"/>
                <a:gd name="T31" fmla="*/ 3 h 28"/>
                <a:gd name="T32" fmla="*/ 11 w 18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>
                <a:gd name="T0" fmla="*/ 45 w 67"/>
                <a:gd name="T1" fmla="*/ 0 h 49"/>
                <a:gd name="T2" fmla="*/ 31 w 67"/>
                <a:gd name="T3" fmla="*/ 7 h 49"/>
                <a:gd name="T4" fmla="*/ 21 w 67"/>
                <a:gd name="T5" fmla="*/ 7 h 49"/>
                <a:gd name="T6" fmla="*/ 7 w 67"/>
                <a:gd name="T7" fmla="*/ 14 h 49"/>
                <a:gd name="T8" fmla="*/ 7 w 67"/>
                <a:gd name="T9" fmla="*/ 17 h 49"/>
                <a:gd name="T10" fmla="*/ 3 w 67"/>
                <a:gd name="T11" fmla="*/ 21 h 49"/>
                <a:gd name="T12" fmla="*/ 3 w 67"/>
                <a:gd name="T13" fmla="*/ 24 h 49"/>
                <a:gd name="T14" fmla="*/ 0 w 67"/>
                <a:gd name="T15" fmla="*/ 31 h 49"/>
                <a:gd name="T16" fmla="*/ 0 w 67"/>
                <a:gd name="T17" fmla="*/ 35 h 49"/>
                <a:gd name="T18" fmla="*/ 3 w 67"/>
                <a:gd name="T19" fmla="*/ 35 h 49"/>
                <a:gd name="T20" fmla="*/ 10 w 67"/>
                <a:gd name="T21" fmla="*/ 35 h 49"/>
                <a:gd name="T22" fmla="*/ 17 w 67"/>
                <a:gd name="T23" fmla="*/ 31 h 49"/>
                <a:gd name="T24" fmla="*/ 21 w 67"/>
                <a:gd name="T25" fmla="*/ 31 h 49"/>
                <a:gd name="T26" fmla="*/ 21 w 67"/>
                <a:gd name="T27" fmla="*/ 31 h 49"/>
                <a:gd name="T28" fmla="*/ 21 w 67"/>
                <a:gd name="T29" fmla="*/ 31 h 49"/>
                <a:gd name="T30" fmla="*/ 24 w 67"/>
                <a:gd name="T31" fmla="*/ 39 h 49"/>
                <a:gd name="T32" fmla="*/ 24 w 67"/>
                <a:gd name="T33" fmla="*/ 42 h 49"/>
                <a:gd name="T34" fmla="*/ 28 w 67"/>
                <a:gd name="T35" fmla="*/ 46 h 49"/>
                <a:gd name="T36" fmla="*/ 31 w 67"/>
                <a:gd name="T37" fmla="*/ 46 h 49"/>
                <a:gd name="T38" fmla="*/ 38 w 67"/>
                <a:gd name="T39" fmla="*/ 46 h 49"/>
                <a:gd name="T40" fmla="*/ 42 w 67"/>
                <a:gd name="T41" fmla="*/ 49 h 49"/>
                <a:gd name="T42" fmla="*/ 45 w 67"/>
                <a:gd name="T43" fmla="*/ 46 h 49"/>
                <a:gd name="T44" fmla="*/ 49 w 67"/>
                <a:gd name="T45" fmla="*/ 42 h 49"/>
                <a:gd name="T46" fmla="*/ 49 w 67"/>
                <a:gd name="T47" fmla="*/ 35 h 49"/>
                <a:gd name="T48" fmla="*/ 45 w 67"/>
                <a:gd name="T49" fmla="*/ 31 h 49"/>
                <a:gd name="T50" fmla="*/ 45 w 67"/>
                <a:gd name="T51" fmla="*/ 28 h 49"/>
                <a:gd name="T52" fmla="*/ 49 w 67"/>
                <a:gd name="T53" fmla="*/ 28 h 49"/>
                <a:gd name="T54" fmla="*/ 49 w 67"/>
                <a:gd name="T55" fmla="*/ 28 h 49"/>
                <a:gd name="T56" fmla="*/ 53 w 67"/>
                <a:gd name="T57" fmla="*/ 31 h 49"/>
                <a:gd name="T58" fmla="*/ 56 w 67"/>
                <a:gd name="T59" fmla="*/ 35 h 49"/>
                <a:gd name="T60" fmla="*/ 56 w 67"/>
                <a:gd name="T61" fmla="*/ 35 h 49"/>
                <a:gd name="T62" fmla="*/ 60 w 67"/>
                <a:gd name="T63" fmla="*/ 31 h 49"/>
                <a:gd name="T64" fmla="*/ 63 w 67"/>
                <a:gd name="T65" fmla="*/ 28 h 49"/>
                <a:gd name="T66" fmla="*/ 67 w 67"/>
                <a:gd name="T67" fmla="*/ 21 h 49"/>
                <a:gd name="T68" fmla="*/ 67 w 67"/>
                <a:gd name="T69" fmla="*/ 14 h 49"/>
                <a:gd name="T70" fmla="*/ 63 w 67"/>
                <a:gd name="T71" fmla="*/ 10 h 49"/>
                <a:gd name="T72" fmla="*/ 60 w 67"/>
                <a:gd name="T73" fmla="*/ 3 h 49"/>
                <a:gd name="T74" fmla="*/ 53 w 67"/>
                <a:gd name="T75" fmla="*/ 0 h 49"/>
                <a:gd name="T76" fmla="*/ 49 w 67"/>
                <a:gd name="T77" fmla="*/ 0 h 49"/>
                <a:gd name="T78" fmla="*/ 45 w 67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>
                <a:gd name="T0" fmla="*/ 14 w 133"/>
                <a:gd name="T1" fmla="*/ 134 h 158"/>
                <a:gd name="T2" fmla="*/ 24 w 133"/>
                <a:gd name="T3" fmla="*/ 141 h 158"/>
                <a:gd name="T4" fmla="*/ 42 w 133"/>
                <a:gd name="T5" fmla="*/ 144 h 158"/>
                <a:gd name="T6" fmla="*/ 52 w 133"/>
                <a:gd name="T7" fmla="*/ 148 h 158"/>
                <a:gd name="T8" fmla="*/ 66 w 133"/>
                <a:gd name="T9" fmla="*/ 158 h 158"/>
                <a:gd name="T10" fmla="*/ 77 w 133"/>
                <a:gd name="T11" fmla="*/ 155 h 158"/>
                <a:gd name="T12" fmla="*/ 84 w 133"/>
                <a:gd name="T13" fmla="*/ 141 h 158"/>
                <a:gd name="T14" fmla="*/ 88 w 133"/>
                <a:gd name="T15" fmla="*/ 127 h 158"/>
                <a:gd name="T16" fmla="*/ 98 w 133"/>
                <a:gd name="T17" fmla="*/ 120 h 158"/>
                <a:gd name="T18" fmla="*/ 105 w 133"/>
                <a:gd name="T19" fmla="*/ 102 h 158"/>
                <a:gd name="T20" fmla="*/ 119 w 133"/>
                <a:gd name="T21" fmla="*/ 95 h 158"/>
                <a:gd name="T22" fmla="*/ 123 w 133"/>
                <a:gd name="T23" fmla="*/ 88 h 158"/>
                <a:gd name="T24" fmla="*/ 112 w 133"/>
                <a:gd name="T25" fmla="*/ 81 h 158"/>
                <a:gd name="T26" fmla="*/ 105 w 133"/>
                <a:gd name="T27" fmla="*/ 77 h 158"/>
                <a:gd name="T28" fmla="*/ 116 w 133"/>
                <a:gd name="T29" fmla="*/ 56 h 158"/>
                <a:gd name="T30" fmla="*/ 126 w 133"/>
                <a:gd name="T31" fmla="*/ 46 h 158"/>
                <a:gd name="T32" fmla="*/ 112 w 133"/>
                <a:gd name="T33" fmla="*/ 39 h 158"/>
                <a:gd name="T34" fmla="*/ 133 w 133"/>
                <a:gd name="T35" fmla="*/ 28 h 158"/>
                <a:gd name="T36" fmla="*/ 126 w 133"/>
                <a:gd name="T37" fmla="*/ 18 h 158"/>
                <a:gd name="T38" fmla="*/ 116 w 133"/>
                <a:gd name="T39" fmla="*/ 7 h 158"/>
                <a:gd name="T40" fmla="*/ 112 w 133"/>
                <a:gd name="T41" fmla="*/ 0 h 158"/>
                <a:gd name="T42" fmla="*/ 98 w 133"/>
                <a:gd name="T43" fmla="*/ 3 h 158"/>
                <a:gd name="T44" fmla="*/ 88 w 133"/>
                <a:gd name="T45" fmla="*/ 11 h 158"/>
                <a:gd name="T46" fmla="*/ 70 w 133"/>
                <a:gd name="T47" fmla="*/ 39 h 158"/>
                <a:gd name="T48" fmla="*/ 59 w 133"/>
                <a:gd name="T49" fmla="*/ 46 h 158"/>
                <a:gd name="T50" fmla="*/ 45 w 133"/>
                <a:gd name="T51" fmla="*/ 56 h 158"/>
                <a:gd name="T52" fmla="*/ 38 w 133"/>
                <a:gd name="T53" fmla="*/ 67 h 158"/>
                <a:gd name="T54" fmla="*/ 7 w 133"/>
                <a:gd name="T55" fmla="*/ 88 h 158"/>
                <a:gd name="T56" fmla="*/ 0 w 133"/>
                <a:gd name="T57" fmla="*/ 99 h 158"/>
                <a:gd name="T58" fmla="*/ 3 w 133"/>
                <a:gd name="T59" fmla="*/ 120 h 158"/>
                <a:gd name="T60" fmla="*/ 0 w 133"/>
                <a:gd name="T61" fmla="*/ 127 h 158"/>
                <a:gd name="T62" fmla="*/ 38 w 133"/>
                <a:gd name="T63" fmla="*/ 99 h 158"/>
                <a:gd name="T64" fmla="*/ 38 w 133"/>
                <a:gd name="T65" fmla="*/ 99 h 158"/>
                <a:gd name="T66" fmla="*/ 63 w 133"/>
                <a:gd name="T67" fmla="*/ 81 h 158"/>
                <a:gd name="T68" fmla="*/ 95 w 133"/>
                <a:gd name="T69" fmla="*/ 49 h 158"/>
                <a:gd name="T70" fmla="*/ 74 w 133"/>
                <a:gd name="T71" fmla="*/ 74 h 158"/>
                <a:gd name="T72" fmla="*/ 74 w 133"/>
                <a:gd name="T73" fmla="*/ 74 h 158"/>
                <a:gd name="T74" fmla="*/ 59 w 133"/>
                <a:gd name="T75" fmla="*/ 81 h 158"/>
                <a:gd name="T76" fmla="*/ 52 w 133"/>
                <a:gd name="T77" fmla="*/ 85 h 158"/>
                <a:gd name="T78" fmla="*/ 45 w 133"/>
                <a:gd name="T79" fmla="*/ 92 h 158"/>
                <a:gd name="T80" fmla="*/ 49 w 133"/>
                <a:gd name="T81" fmla="*/ 88 h 158"/>
                <a:gd name="T82" fmla="*/ 28 w 133"/>
                <a:gd name="T83" fmla="*/ 99 h 158"/>
                <a:gd name="T84" fmla="*/ 21 w 133"/>
                <a:gd name="T85" fmla="*/ 92 h 158"/>
                <a:gd name="T86" fmla="*/ 28 w 133"/>
                <a:gd name="T87" fmla="*/ 99 h 158"/>
                <a:gd name="T88" fmla="*/ 28 w 133"/>
                <a:gd name="T89" fmla="*/ 9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>
                <a:gd name="T0" fmla="*/ 95 w 137"/>
                <a:gd name="T1" fmla="*/ 46 h 113"/>
                <a:gd name="T2" fmla="*/ 95 w 137"/>
                <a:gd name="T3" fmla="*/ 46 h 113"/>
                <a:gd name="T4" fmla="*/ 91 w 137"/>
                <a:gd name="T5" fmla="*/ 46 h 113"/>
                <a:gd name="T6" fmla="*/ 88 w 137"/>
                <a:gd name="T7" fmla="*/ 46 h 113"/>
                <a:gd name="T8" fmla="*/ 84 w 137"/>
                <a:gd name="T9" fmla="*/ 42 h 113"/>
                <a:gd name="T10" fmla="*/ 81 w 137"/>
                <a:gd name="T11" fmla="*/ 39 h 113"/>
                <a:gd name="T12" fmla="*/ 81 w 137"/>
                <a:gd name="T13" fmla="*/ 39 h 113"/>
                <a:gd name="T14" fmla="*/ 77 w 137"/>
                <a:gd name="T15" fmla="*/ 35 h 113"/>
                <a:gd name="T16" fmla="*/ 74 w 137"/>
                <a:gd name="T17" fmla="*/ 35 h 113"/>
                <a:gd name="T18" fmla="*/ 70 w 137"/>
                <a:gd name="T19" fmla="*/ 32 h 113"/>
                <a:gd name="T20" fmla="*/ 63 w 137"/>
                <a:gd name="T21" fmla="*/ 28 h 113"/>
                <a:gd name="T22" fmla="*/ 60 w 137"/>
                <a:gd name="T23" fmla="*/ 21 h 113"/>
                <a:gd name="T24" fmla="*/ 53 w 137"/>
                <a:gd name="T25" fmla="*/ 17 h 113"/>
                <a:gd name="T26" fmla="*/ 46 w 137"/>
                <a:gd name="T27" fmla="*/ 14 h 113"/>
                <a:gd name="T28" fmla="*/ 42 w 137"/>
                <a:gd name="T29" fmla="*/ 10 h 113"/>
                <a:gd name="T30" fmla="*/ 42 w 137"/>
                <a:gd name="T31" fmla="*/ 10 h 113"/>
                <a:gd name="T32" fmla="*/ 39 w 137"/>
                <a:gd name="T33" fmla="*/ 10 h 113"/>
                <a:gd name="T34" fmla="*/ 32 w 137"/>
                <a:gd name="T35" fmla="*/ 7 h 113"/>
                <a:gd name="T36" fmla="*/ 21 w 137"/>
                <a:gd name="T37" fmla="*/ 3 h 113"/>
                <a:gd name="T38" fmla="*/ 10 w 137"/>
                <a:gd name="T39" fmla="*/ 3 h 113"/>
                <a:gd name="T40" fmla="*/ 3 w 137"/>
                <a:gd name="T41" fmla="*/ 0 h 113"/>
                <a:gd name="T42" fmla="*/ 0 w 137"/>
                <a:gd name="T43" fmla="*/ 81 h 113"/>
                <a:gd name="T44" fmla="*/ 14 w 137"/>
                <a:gd name="T45" fmla="*/ 88 h 113"/>
                <a:gd name="T46" fmla="*/ 28 w 137"/>
                <a:gd name="T47" fmla="*/ 84 h 113"/>
                <a:gd name="T48" fmla="*/ 28 w 137"/>
                <a:gd name="T49" fmla="*/ 81 h 113"/>
                <a:gd name="T50" fmla="*/ 32 w 137"/>
                <a:gd name="T51" fmla="*/ 77 h 113"/>
                <a:gd name="T52" fmla="*/ 35 w 137"/>
                <a:gd name="T53" fmla="*/ 74 h 113"/>
                <a:gd name="T54" fmla="*/ 39 w 137"/>
                <a:gd name="T55" fmla="*/ 70 h 113"/>
                <a:gd name="T56" fmla="*/ 46 w 137"/>
                <a:gd name="T57" fmla="*/ 70 h 113"/>
                <a:gd name="T58" fmla="*/ 56 w 137"/>
                <a:gd name="T59" fmla="*/ 70 h 113"/>
                <a:gd name="T60" fmla="*/ 81 w 137"/>
                <a:gd name="T61" fmla="*/ 84 h 113"/>
                <a:gd name="T62" fmla="*/ 91 w 137"/>
                <a:gd name="T63" fmla="*/ 98 h 113"/>
                <a:gd name="T64" fmla="*/ 109 w 137"/>
                <a:gd name="T65" fmla="*/ 106 h 113"/>
                <a:gd name="T66" fmla="*/ 134 w 137"/>
                <a:gd name="T67" fmla="*/ 113 h 113"/>
                <a:gd name="T68" fmla="*/ 134 w 137"/>
                <a:gd name="T69" fmla="*/ 113 h 113"/>
                <a:gd name="T70" fmla="*/ 137 w 137"/>
                <a:gd name="T71" fmla="*/ 109 h 113"/>
                <a:gd name="T72" fmla="*/ 137 w 137"/>
                <a:gd name="T73" fmla="*/ 106 h 113"/>
                <a:gd name="T74" fmla="*/ 134 w 137"/>
                <a:gd name="T75" fmla="*/ 102 h 113"/>
                <a:gd name="T76" fmla="*/ 130 w 137"/>
                <a:gd name="T77" fmla="*/ 98 h 113"/>
                <a:gd name="T78" fmla="*/ 123 w 137"/>
                <a:gd name="T79" fmla="*/ 91 h 113"/>
                <a:gd name="T80" fmla="*/ 116 w 137"/>
                <a:gd name="T81" fmla="*/ 88 h 113"/>
                <a:gd name="T82" fmla="*/ 113 w 137"/>
                <a:gd name="T83" fmla="*/ 81 h 113"/>
                <a:gd name="T84" fmla="*/ 106 w 137"/>
                <a:gd name="T85" fmla="*/ 77 h 113"/>
                <a:gd name="T86" fmla="*/ 102 w 137"/>
                <a:gd name="T87" fmla="*/ 74 h 113"/>
                <a:gd name="T88" fmla="*/ 102 w 137"/>
                <a:gd name="T89" fmla="*/ 74 h 113"/>
                <a:gd name="T90" fmla="*/ 84 w 137"/>
                <a:gd name="T91" fmla="*/ 63 h 113"/>
                <a:gd name="T92" fmla="*/ 102 w 137"/>
                <a:gd name="T93" fmla="*/ 56 h 113"/>
                <a:gd name="T94" fmla="*/ 95 w 137"/>
                <a:gd name="T95" fmla="*/ 4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>
                <a:gd name="T0" fmla="*/ 0 w 130"/>
                <a:gd name="T1" fmla="*/ 14 h 113"/>
                <a:gd name="T2" fmla="*/ 7 w 130"/>
                <a:gd name="T3" fmla="*/ 21 h 113"/>
                <a:gd name="T4" fmla="*/ 11 w 130"/>
                <a:gd name="T5" fmla="*/ 28 h 113"/>
                <a:gd name="T6" fmla="*/ 14 w 130"/>
                <a:gd name="T7" fmla="*/ 35 h 113"/>
                <a:gd name="T8" fmla="*/ 14 w 130"/>
                <a:gd name="T9" fmla="*/ 42 h 113"/>
                <a:gd name="T10" fmla="*/ 18 w 130"/>
                <a:gd name="T11" fmla="*/ 46 h 113"/>
                <a:gd name="T12" fmla="*/ 18 w 130"/>
                <a:gd name="T13" fmla="*/ 49 h 113"/>
                <a:gd name="T14" fmla="*/ 21 w 130"/>
                <a:gd name="T15" fmla="*/ 53 h 113"/>
                <a:gd name="T16" fmla="*/ 25 w 130"/>
                <a:gd name="T17" fmla="*/ 53 h 113"/>
                <a:gd name="T18" fmla="*/ 32 w 130"/>
                <a:gd name="T19" fmla="*/ 53 h 113"/>
                <a:gd name="T20" fmla="*/ 39 w 130"/>
                <a:gd name="T21" fmla="*/ 53 h 113"/>
                <a:gd name="T22" fmla="*/ 46 w 130"/>
                <a:gd name="T23" fmla="*/ 56 h 113"/>
                <a:gd name="T24" fmla="*/ 49 w 130"/>
                <a:gd name="T25" fmla="*/ 56 h 113"/>
                <a:gd name="T26" fmla="*/ 56 w 130"/>
                <a:gd name="T27" fmla="*/ 60 h 113"/>
                <a:gd name="T28" fmla="*/ 67 w 130"/>
                <a:gd name="T29" fmla="*/ 60 h 113"/>
                <a:gd name="T30" fmla="*/ 74 w 130"/>
                <a:gd name="T31" fmla="*/ 60 h 113"/>
                <a:gd name="T32" fmla="*/ 78 w 130"/>
                <a:gd name="T33" fmla="*/ 64 h 113"/>
                <a:gd name="T34" fmla="*/ 92 w 130"/>
                <a:gd name="T35" fmla="*/ 78 h 113"/>
                <a:gd name="T36" fmla="*/ 102 w 130"/>
                <a:gd name="T37" fmla="*/ 95 h 113"/>
                <a:gd name="T38" fmla="*/ 120 w 130"/>
                <a:gd name="T39" fmla="*/ 113 h 113"/>
                <a:gd name="T40" fmla="*/ 123 w 130"/>
                <a:gd name="T41" fmla="*/ 113 h 113"/>
                <a:gd name="T42" fmla="*/ 130 w 130"/>
                <a:gd name="T43" fmla="*/ 32 h 113"/>
                <a:gd name="T44" fmla="*/ 123 w 130"/>
                <a:gd name="T45" fmla="*/ 28 h 113"/>
                <a:gd name="T46" fmla="*/ 116 w 130"/>
                <a:gd name="T47" fmla="*/ 25 h 113"/>
                <a:gd name="T48" fmla="*/ 106 w 130"/>
                <a:gd name="T49" fmla="*/ 18 h 113"/>
                <a:gd name="T50" fmla="*/ 99 w 130"/>
                <a:gd name="T51" fmla="*/ 18 h 113"/>
                <a:gd name="T52" fmla="*/ 92 w 130"/>
                <a:gd name="T53" fmla="*/ 14 h 113"/>
                <a:gd name="T54" fmla="*/ 81 w 130"/>
                <a:gd name="T55" fmla="*/ 18 h 113"/>
                <a:gd name="T56" fmla="*/ 78 w 130"/>
                <a:gd name="T57" fmla="*/ 21 h 113"/>
                <a:gd name="T58" fmla="*/ 78 w 130"/>
                <a:gd name="T59" fmla="*/ 25 h 113"/>
                <a:gd name="T60" fmla="*/ 74 w 130"/>
                <a:gd name="T61" fmla="*/ 28 h 113"/>
                <a:gd name="T62" fmla="*/ 74 w 130"/>
                <a:gd name="T63" fmla="*/ 35 h 113"/>
                <a:gd name="T64" fmla="*/ 70 w 130"/>
                <a:gd name="T65" fmla="*/ 42 h 113"/>
                <a:gd name="T66" fmla="*/ 67 w 130"/>
                <a:gd name="T67" fmla="*/ 46 h 113"/>
                <a:gd name="T68" fmla="*/ 60 w 130"/>
                <a:gd name="T69" fmla="*/ 46 h 113"/>
                <a:gd name="T70" fmla="*/ 53 w 130"/>
                <a:gd name="T71" fmla="*/ 46 h 113"/>
                <a:gd name="T72" fmla="*/ 46 w 130"/>
                <a:gd name="T73" fmla="*/ 42 h 113"/>
                <a:gd name="T74" fmla="*/ 42 w 130"/>
                <a:gd name="T75" fmla="*/ 35 h 113"/>
                <a:gd name="T76" fmla="*/ 39 w 130"/>
                <a:gd name="T77" fmla="*/ 28 h 113"/>
                <a:gd name="T78" fmla="*/ 35 w 130"/>
                <a:gd name="T79" fmla="*/ 21 h 113"/>
                <a:gd name="T80" fmla="*/ 35 w 130"/>
                <a:gd name="T81" fmla="*/ 18 h 113"/>
                <a:gd name="T82" fmla="*/ 32 w 130"/>
                <a:gd name="T83" fmla="*/ 14 h 113"/>
                <a:gd name="T84" fmla="*/ 32 w 130"/>
                <a:gd name="T85" fmla="*/ 14 h 113"/>
                <a:gd name="T86" fmla="*/ 28 w 130"/>
                <a:gd name="T87" fmla="*/ 11 h 113"/>
                <a:gd name="T88" fmla="*/ 25 w 130"/>
                <a:gd name="T89" fmla="*/ 7 h 113"/>
                <a:gd name="T90" fmla="*/ 21 w 130"/>
                <a:gd name="T91" fmla="*/ 4 h 113"/>
                <a:gd name="T92" fmla="*/ 14 w 130"/>
                <a:gd name="T93" fmla="*/ 0 h 113"/>
                <a:gd name="T94" fmla="*/ 7 w 130"/>
                <a:gd name="T95" fmla="*/ 0 h 113"/>
                <a:gd name="T96" fmla="*/ 4 w 130"/>
                <a:gd name="T97" fmla="*/ 7 h 113"/>
                <a:gd name="T98" fmla="*/ 4 w 130"/>
                <a:gd name="T99" fmla="*/ 7 h 113"/>
                <a:gd name="T100" fmla="*/ 0 w 130"/>
                <a:gd name="T101" fmla="*/ 11 h 113"/>
                <a:gd name="T102" fmla="*/ 0 w 130"/>
                <a:gd name="T103" fmla="*/ 11 h 113"/>
                <a:gd name="T104" fmla="*/ 0 w 130"/>
                <a:gd name="T105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>
                <a:gd name="T0" fmla="*/ 458 w 536"/>
                <a:gd name="T1" fmla="*/ 117 h 430"/>
                <a:gd name="T2" fmla="*/ 437 w 536"/>
                <a:gd name="T3" fmla="*/ 95 h 430"/>
                <a:gd name="T4" fmla="*/ 430 w 536"/>
                <a:gd name="T5" fmla="*/ 71 h 430"/>
                <a:gd name="T6" fmla="*/ 416 w 536"/>
                <a:gd name="T7" fmla="*/ 46 h 430"/>
                <a:gd name="T8" fmla="*/ 399 w 536"/>
                <a:gd name="T9" fmla="*/ 43 h 430"/>
                <a:gd name="T10" fmla="*/ 399 w 536"/>
                <a:gd name="T11" fmla="*/ 25 h 430"/>
                <a:gd name="T12" fmla="*/ 391 w 536"/>
                <a:gd name="T13" fmla="*/ 4 h 430"/>
                <a:gd name="T14" fmla="*/ 377 w 536"/>
                <a:gd name="T15" fmla="*/ 7 h 430"/>
                <a:gd name="T16" fmla="*/ 374 w 536"/>
                <a:gd name="T17" fmla="*/ 53 h 430"/>
                <a:gd name="T18" fmla="*/ 356 w 536"/>
                <a:gd name="T19" fmla="*/ 88 h 430"/>
                <a:gd name="T20" fmla="*/ 342 w 536"/>
                <a:gd name="T21" fmla="*/ 81 h 430"/>
                <a:gd name="T22" fmla="*/ 303 w 536"/>
                <a:gd name="T23" fmla="*/ 57 h 430"/>
                <a:gd name="T24" fmla="*/ 310 w 536"/>
                <a:gd name="T25" fmla="*/ 36 h 430"/>
                <a:gd name="T26" fmla="*/ 318 w 536"/>
                <a:gd name="T27" fmla="*/ 22 h 430"/>
                <a:gd name="T28" fmla="*/ 296 w 536"/>
                <a:gd name="T29" fmla="*/ 14 h 430"/>
                <a:gd name="T30" fmla="*/ 272 w 536"/>
                <a:gd name="T31" fmla="*/ 4 h 430"/>
                <a:gd name="T32" fmla="*/ 265 w 536"/>
                <a:gd name="T33" fmla="*/ 11 h 430"/>
                <a:gd name="T34" fmla="*/ 258 w 536"/>
                <a:gd name="T35" fmla="*/ 7 h 430"/>
                <a:gd name="T36" fmla="*/ 247 w 536"/>
                <a:gd name="T37" fmla="*/ 0 h 430"/>
                <a:gd name="T38" fmla="*/ 233 w 536"/>
                <a:gd name="T39" fmla="*/ 11 h 430"/>
                <a:gd name="T40" fmla="*/ 240 w 536"/>
                <a:gd name="T41" fmla="*/ 18 h 430"/>
                <a:gd name="T42" fmla="*/ 212 w 536"/>
                <a:gd name="T43" fmla="*/ 29 h 430"/>
                <a:gd name="T44" fmla="*/ 205 w 536"/>
                <a:gd name="T45" fmla="*/ 46 h 430"/>
                <a:gd name="T46" fmla="*/ 212 w 536"/>
                <a:gd name="T47" fmla="*/ 60 h 430"/>
                <a:gd name="T48" fmla="*/ 198 w 536"/>
                <a:gd name="T49" fmla="*/ 60 h 430"/>
                <a:gd name="T50" fmla="*/ 177 w 536"/>
                <a:gd name="T51" fmla="*/ 50 h 430"/>
                <a:gd name="T52" fmla="*/ 145 w 536"/>
                <a:gd name="T53" fmla="*/ 67 h 430"/>
                <a:gd name="T54" fmla="*/ 134 w 536"/>
                <a:gd name="T55" fmla="*/ 85 h 430"/>
                <a:gd name="T56" fmla="*/ 120 w 536"/>
                <a:gd name="T57" fmla="*/ 95 h 430"/>
                <a:gd name="T58" fmla="*/ 110 w 536"/>
                <a:gd name="T59" fmla="*/ 120 h 430"/>
                <a:gd name="T60" fmla="*/ 64 w 536"/>
                <a:gd name="T61" fmla="*/ 141 h 430"/>
                <a:gd name="T62" fmla="*/ 15 w 536"/>
                <a:gd name="T63" fmla="*/ 159 h 430"/>
                <a:gd name="T64" fmla="*/ 0 w 536"/>
                <a:gd name="T65" fmla="*/ 187 h 430"/>
                <a:gd name="T66" fmla="*/ 7 w 536"/>
                <a:gd name="T67" fmla="*/ 215 h 430"/>
                <a:gd name="T68" fmla="*/ 18 w 536"/>
                <a:gd name="T69" fmla="*/ 282 h 430"/>
                <a:gd name="T70" fmla="*/ 29 w 536"/>
                <a:gd name="T71" fmla="*/ 314 h 430"/>
                <a:gd name="T72" fmla="*/ 18 w 536"/>
                <a:gd name="T73" fmla="*/ 356 h 430"/>
                <a:gd name="T74" fmla="*/ 29 w 536"/>
                <a:gd name="T75" fmla="*/ 360 h 430"/>
                <a:gd name="T76" fmla="*/ 36 w 536"/>
                <a:gd name="T77" fmla="*/ 370 h 430"/>
                <a:gd name="T78" fmla="*/ 67 w 536"/>
                <a:gd name="T79" fmla="*/ 370 h 430"/>
                <a:gd name="T80" fmla="*/ 81 w 536"/>
                <a:gd name="T81" fmla="*/ 356 h 430"/>
                <a:gd name="T82" fmla="*/ 131 w 536"/>
                <a:gd name="T83" fmla="*/ 360 h 430"/>
                <a:gd name="T84" fmla="*/ 148 w 536"/>
                <a:gd name="T85" fmla="*/ 342 h 430"/>
                <a:gd name="T86" fmla="*/ 222 w 536"/>
                <a:gd name="T87" fmla="*/ 310 h 430"/>
                <a:gd name="T88" fmla="*/ 286 w 536"/>
                <a:gd name="T89" fmla="*/ 332 h 430"/>
                <a:gd name="T90" fmla="*/ 349 w 536"/>
                <a:gd name="T91" fmla="*/ 381 h 430"/>
                <a:gd name="T92" fmla="*/ 363 w 536"/>
                <a:gd name="T93" fmla="*/ 413 h 430"/>
                <a:gd name="T94" fmla="*/ 399 w 536"/>
                <a:gd name="T95" fmla="*/ 420 h 430"/>
                <a:gd name="T96" fmla="*/ 420 w 536"/>
                <a:gd name="T97" fmla="*/ 416 h 430"/>
                <a:gd name="T98" fmla="*/ 441 w 536"/>
                <a:gd name="T99" fmla="*/ 430 h 430"/>
                <a:gd name="T100" fmla="*/ 480 w 536"/>
                <a:gd name="T101" fmla="*/ 409 h 430"/>
                <a:gd name="T102" fmla="*/ 487 w 536"/>
                <a:gd name="T103" fmla="*/ 377 h 430"/>
                <a:gd name="T104" fmla="*/ 494 w 536"/>
                <a:gd name="T105" fmla="*/ 353 h 430"/>
                <a:gd name="T106" fmla="*/ 508 w 536"/>
                <a:gd name="T107" fmla="*/ 328 h 430"/>
                <a:gd name="T108" fmla="*/ 536 w 536"/>
                <a:gd name="T109" fmla="*/ 289 h 430"/>
                <a:gd name="T110" fmla="*/ 532 w 536"/>
                <a:gd name="T111" fmla="*/ 222 h 430"/>
                <a:gd name="T112" fmla="*/ 515 w 536"/>
                <a:gd name="T113" fmla="*/ 18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>
                <a:gd name="T0" fmla="*/ 0 w 21"/>
                <a:gd name="T1" fmla="*/ 3 h 10"/>
                <a:gd name="T2" fmla="*/ 0 w 21"/>
                <a:gd name="T3" fmla="*/ 7 h 10"/>
                <a:gd name="T4" fmla="*/ 4 w 21"/>
                <a:gd name="T5" fmla="*/ 10 h 10"/>
                <a:gd name="T6" fmla="*/ 11 w 21"/>
                <a:gd name="T7" fmla="*/ 10 h 10"/>
                <a:gd name="T8" fmla="*/ 14 w 21"/>
                <a:gd name="T9" fmla="*/ 10 h 10"/>
                <a:gd name="T10" fmla="*/ 18 w 21"/>
                <a:gd name="T11" fmla="*/ 7 h 10"/>
                <a:gd name="T12" fmla="*/ 21 w 21"/>
                <a:gd name="T13" fmla="*/ 3 h 10"/>
                <a:gd name="T14" fmla="*/ 18 w 21"/>
                <a:gd name="T15" fmla="*/ 3 h 10"/>
                <a:gd name="T16" fmla="*/ 14 w 21"/>
                <a:gd name="T17" fmla="*/ 0 h 10"/>
                <a:gd name="T18" fmla="*/ 11 w 21"/>
                <a:gd name="T19" fmla="*/ 0 h 10"/>
                <a:gd name="T20" fmla="*/ 4 w 21"/>
                <a:gd name="T21" fmla="*/ 0 h 10"/>
                <a:gd name="T22" fmla="*/ 0 w 21"/>
                <a:gd name="T23" fmla="*/ 3 h 10"/>
                <a:gd name="T24" fmla="*/ 0 w 2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>
                <a:gd name="T0" fmla="*/ 0 w 21"/>
                <a:gd name="T1" fmla="*/ 4 h 7"/>
                <a:gd name="T2" fmla="*/ 4 w 21"/>
                <a:gd name="T3" fmla="*/ 7 h 7"/>
                <a:gd name="T4" fmla="*/ 7 w 21"/>
                <a:gd name="T5" fmla="*/ 7 h 7"/>
                <a:gd name="T6" fmla="*/ 11 w 21"/>
                <a:gd name="T7" fmla="*/ 7 h 7"/>
                <a:gd name="T8" fmla="*/ 14 w 21"/>
                <a:gd name="T9" fmla="*/ 7 h 7"/>
                <a:gd name="T10" fmla="*/ 18 w 21"/>
                <a:gd name="T11" fmla="*/ 7 h 7"/>
                <a:gd name="T12" fmla="*/ 21 w 21"/>
                <a:gd name="T13" fmla="*/ 4 h 7"/>
                <a:gd name="T14" fmla="*/ 18 w 21"/>
                <a:gd name="T15" fmla="*/ 0 h 7"/>
                <a:gd name="T16" fmla="*/ 11 w 21"/>
                <a:gd name="T17" fmla="*/ 0 h 7"/>
                <a:gd name="T18" fmla="*/ 7 w 21"/>
                <a:gd name="T19" fmla="*/ 0 h 7"/>
                <a:gd name="T20" fmla="*/ 4 w 21"/>
                <a:gd name="T21" fmla="*/ 0 h 7"/>
                <a:gd name="T22" fmla="*/ 0 w 21"/>
                <a:gd name="T2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>
                <a:gd name="T0" fmla="*/ 0 w 15"/>
                <a:gd name="T1" fmla="*/ 14 h 25"/>
                <a:gd name="T2" fmla="*/ 0 w 15"/>
                <a:gd name="T3" fmla="*/ 18 h 25"/>
                <a:gd name="T4" fmla="*/ 4 w 15"/>
                <a:gd name="T5" fmla="*/ 21 h 25"/>
                <a:gd name="T6" fmla="*/ 7 w 15"/>
                <a:gd name="T7" fmla="*/ 25 h 25"/>
                <a:gd name="T8" fmla="*/ 11 w 15"/>
                <a:gd name="T9" fmla="*/ 21 h 25"/>
                <a:gd name="T10" fmla="*/ 15 w 15"/>
                <a:gd name="T11" fmla="*/ 18 h 25"/>
                <a:gd name="T12" fmla="*/ 15 w 15"/>
                <a:gd name="T13" fmla="*/ 14 h 25"/>
                <a:gd name="T14" fmla="*/ 15 w 15"/>
                <a:gd name="T15" fmla="*/ 7 h 25"/>
                <a:gd name="T16" fmla="*/ 11 w 15"/>
                <a:gd name="T17" fmla="*/ 3 h 25"/>
                <a:gd name="T18" fmla="*/ 7 w 15"/>
                <a:gd name="T19" fmla="*/ 0 h 25"/>
                <a:gd name="T20" fmla="*/ 4 w 15"/>
                <a:gd name="T21" fmla="*/ 3 h 25"/>
                <a:gd name="T22" fmla="*/ 0 w 15"/>
                <a:gd name="T23" fmla="*/ 7 h 25"/>
                <a:gd name="T24" fmla="*/ 0 w 15"/>
                <a:gd name="T25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>
                <a:gd name="T0" fmla="*/ 43 w 43"/>
                <a:gd name="T1" fmla="*/ 7 h 18"/>
                <a:gd name="T2" fmla="*/ 39 w 43"/>
                <a:gd name="T3" fmla="*/ 4 h 18"/>
                <a:gd name="T4" fmla="*/ 32 w 43"/>
                <a:gd name="T5" fmla="*/ 0 h 18"/>
                <a:gd name="T6" fmla="*/ 22 w 43"/>
                <a:gd name="T7" fmla="*/ 0 h 18"/>
                <a:gd name="T8" fmla="*/ 11 w 43"/>
                <a:gd name="T9" fmla="*/ 0 h 18"/>
                <a:gd name="T10" fmla="*/ 4 w 43"/>
                <a:gd name="T11" fmla="*/ 4 h 18"/>
                <a:gd name="T12" fmla="*/ 0 w 43"/>
                <a:gd name="T13" fmla="*/ 7 h 18"/>
                <a:gd name="T14" fmla="*/ 4 w 43"/>
                <a:gd name="T15" fmla="*/ 14 h 18"/>
                <a:gd name="T16" fmla="*/ 11 w 43"/>
                <a:gd name="T17" fmla="*/ 18 h 18"/>
                <a:gd name="T18" fmla="*/ 22 w 43"/>
                <a:gd name="T19" fmla="*/ 18 h 18"/>
                <a:gd name="T20" fmla="*/ 32 w 43"/>
                <a:gd name="T21" fmla="*/ 18 h 18"/>
                <a:gd name="T22" fmla="*/ 39 w 43"/>
                <a:gd name="T23" fmla="*/ 14 h 18"/>
                <a:gd name="T24" fmla="*/ 43 w 43"/>
                <a:gd name="T25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>
                <a:gd name="T0" fmla="*/ 141 w 144"/>
                <a:gd name="T1" fmla="*/ 126 h 155"/>
                <a:gd name="T2" fmla="*/ 144 w 144"/>
                <a:gd name="T3" fmla="*/ 119 h 155"/>
                <a:gd name="T4" fmla="*/ 141 w 144"/>
                <a:gd name="T5" fmla="*/ 116 h 155"/>
                <a:gd name="T6" fmla="*/ 134 w 144"/>
                <a:gd name="T7" fmla="*/ 105 h 155"/>
                <a:gd name="T8" fmla="*/ 120 w 144"/>
                <a:gd name="T9" fmla="*/ 102 h 155"/>
                <a:gd name="T10" fmla="*/ 113 w 144"/>
                <a:gd name="T11" fmla="*/ 84 h 155"/>
                <a:gd name="T12" fmla="*/ 109 w 144"/>
                <a:gd name="T13" fmla="*/ 77 h 155"/>
                <a:gd name="T14" fmla="*/ 116 w 144"/>
                <a:gd name="T15" fmla="*/ 77 h 155"/>
                <a:gd name="T16" fmla="*/ 113 w 144"/>
                <a:gd name="T17" fmla="*/ 74 h 155"/>
                <a:gd name="T18" fmla="*/ 98 w 144"/>
                <a:gd name="T19" fmla="*/ 63 h 155"/>
                <a:gd name="T20" fmla="*/ 84 w 144"/>
                <a:gd name="T21" fmla="*/ 49 h 155"/>
                <a:gd name="T22" fmla="*/ 74 w 144"/>
                <a:gd name="T23" fmla="*/ 42 h 155"/>
                <a:gd name="T24" fmla="*/ 70 w 144"/>
                <a:gd name="T25" fmla="*/ 42 h 155"/>
                <a:gd name="T26" fmla="*/ 46 w 144"/>
                <a:gd name="T27" fmla="*/ 21 h 155"/>
                <a:gd name="T28" fmla="*/ 42 w 144"/>
                <a:gd name="T29" fmla="*/ 17 h 155"/>
                <a:gd name="T30" fmla="*/ 39 w 144"/>
                <a:gd name="T31" fmla="*/ 7 h 155"/>
                <a:gd name="T32" fmla="*/ 28 w 144"/>
                <a:gd name="T33" fmla="*/ 0 h 155"/>
                <a:gd name="T34" fmla="*/ 17 w 144"/>
                <a:gd name="T35" fmla="*/ 0 h 155"/>
                <a:gd name="T36" fmla="*/ 7 w 144"/>
                <a:gd name="T37" fmla="*/ 0 h 155"/>
                <a:gd name="T38" fmla="*/ 0 w 144"/>
                <a:gd name="T39" fmla="*/ 0 h 155"/>
                <a:gd name="T40" fmla="*/ 3 w 144"/>
                <a:gd name="T41" fmla="*/ 7 h 155"/>
                <a:gd name="T42" fmla="*/ 10 w 144"/>
                <a:gd name="T43" fmla="*/ 14 h 155"/>
                <a:gd name="T44" fmla="*/ 17 w 144"/>
                <a:gd name="T45" fmla="*/ 17 h 155"/>
                <a:gd name="T46" fmla="*/ 39 w 144"/>
                <a:gd name="T47" fmla="*/ 45 h 155"/>
                <a:gd name="T48" fmla="*/ 46 w 144"/>
                <a:gd name="T49" fmla="*/ 56 h 155"/>
                <a:gd name="T50" fmla="*/ 46 w 144"/>
                <a:gd name="T51" fmla="*/ 63 h 155"/>
                <a:gd name="T52" fmla="*/ 60 w 144"/>
                <a:gd name="T53" fmla="*/ 81 h 155"/>
                <a:gd name="T54" fmla="*/ 81 w 144"/>
                <a:gd name="T55" fmla="*/ 112 h 155"/>
                <a:gd name="T56" fmla="*/ 105 w 144"/>
                <a:gd name="T57" fmla="*/ 141 h 155"/>
                <a:gd name="T58" fmla="*/ 130 w 144"/>
                <a:gd name="T59" fmla="*/ 155 h 155"/>
                <a:gd name="T60" fmla="*/ 134 w 144"/>
                <a:gd name="T61" fmla="*/ 155 h 155"/>
                <a:gd name="T62" fmla="*/ 141 w 144"/>
                <a:gd name="T63" fmla="*/ 151 h 155"/>
                <a:gd name="T64" fmla="*/ 144 w 144"/>
                <a:gd name="T65" fmla="*/ 141 h 155"/>
                <a:gd name="T66" fmla="*/ 144 w 144"/>
                <a:gd name="T67" fmla="*/ 13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>
                <a:gd name="T0" fmla="*/ 116 w 119"/>
                <a:gd name="T1" fmla="*/ 21 h 35"/>
                <a:gd name="T2" fmla="*/ 116 w 119"/>
                <a:gd name="T3" fmla="*/ 21 h 35"/>
                <a:gd name="T4" fmla="*/ 109 w 119"/>
                <a:gd name="T5" fmla="*/ 18 h 35"/>
                <a:gd name="T6" fmla="*/ 105 w 119"/>
                <a:gd name="T7" fmla="*/ 14 h 35"/>
                <a:gd name="T8" fmla="*/ 95 w 119"/>
                <a:gd name="T9" fmla="*/ 14 h 35"/>
                <a:gd name="T10" fmla="*/ 88 w 119"/>
                <a:gd name="T11" fmla="*/ 11 h 35"/>
                <a:gd name="T12" fmla="*/ 81 w 119"/>
                <a:gd name="T13" fmla="*/ 7 h 35"/>
                <a:gd name="T14" fmla="*/ 74 w 119"/>
                <a:gd name="T15" fmla="*/ 7 h 35"/>
                <a:gd name="T16" fmla="*/ 67 w 119"/>
                <a:gd name="T17" fmla="*/ 7 h 35"/>
                <a:gd name="T18" fmla="*/ 60 w 119"/>
                <a:gd name="T19" fmla="*/ 7 h 35"/>
                <a:gd name="T20" fmla="*/ 60 w 119"/>
                <a:gd name="T21" fmla="*/ 7 h 35"/>
                <a:gd name="T22" fmla="*/ 24 w 119"/>
                <a:gd name="T23" fmla="*/ 0 h 35"/>
                <a:gd name="T24" fmla="*/ 17 w 119"/>
                <a:gd name="T25" fmla="*/ 0 h 35"/>
                <a:gd name="T26" fmla="*/ 10 w 119"/>
                <a:gd name="T27" fmla="*/ 0 h 35"/>
                <a:gd name="T28" fmla="*/ 7 w 119"/>
                <a:gd name="T29" fmla="*/ 0 h 35"/>
                <a:gd name="T30" fmla="*/ 3 w 119"/>
                <a:gd name="T31" fmla="*/ 4 h 35"/>
                <a:gd name="T32" fmla="*/ 0 w 119"/>
                <a:gd name="T33" fmla="*/ 4 h 35"/>
                <a:gd name="T34" fmla="*/ 0 w 119"/>
                <a:gd name="T35" fmla="*/ 11 h 35"/>
                <a:gd name="T36" fmla="*/ 21 w 119"/>
                <a:gd name="T37" fmla="*/ 25 h 35"/>
                <a:gd name="T38" fmla="*/ 53 w 119"/>
                <a:gd name="T39" fmla="*/ 25 h 35"/>
                <a:gd name="T40" fmla="*/ 74 w 119"/>
                <a:gd name="T41" fmla="*/ 32 h 35"/>
                <a:gd name="T42" fmla="*/ 77 w 119"/>
                <a:gd name="T43" fmla="*/ 32 h 35"/>
                <a:gd name="T44" fmla="*/ 84 w 119"/>
                <a:gd name="T45" fmla="*/ 32 h 35"/>
                <a:gd name="T46" fmla="*/ 91 w 119"/>
                <a:gd name="T47" fmla="*/ 32 h 35"/>
                <a:gd name="T48" fmla="*/ 98 w 119"/>
                <a:gd name="T49" fmla="*/ 35 h 35"/>
                <a:gd name="T50" fmla="*/ 109 w 119"/>
                <a:gd name="T51" fmla="*/ 35 h 35"/>
                <a:gd name="T52" fmla="*/ 116 w 119"/>
                <a:gd name="T53" fmla="*/ 35 h 35"/>
                <a:gd name="T54" fmla="*/ 119 w 119"/>
                <a:gd name="T55" fmla="*/ 35 h 35"/>
                <a:gd name="T56" fmla="*/ 119 w 119"/>
                <a:gd name="T57" fmla="*/ 32 h 35"/>
                <a:gd name="T58" fmla="*/ 119 w 119"/>
                <a:gd name="T59" fmla="*/ 28 h 35"/>
                <a:gd name="T60" fmla="*/ 119 w 119"/>
                <a:gd name="T61" fmla="*/ 25 h 35"/>
                <a:gd name="T62" fmla="*/ 119 w 119"/>
                <a:gd name="T63" fmla="*/ 21 h 35"/>
                <a:gd name="T64" fmla="*/ 116 w 119"/>
                <a:gd name="T65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>
                <a:gd name="T0" fmla="*/ 28 w 64"/>
                <a:gd name="T1" fmla="*/ 3 h 28"/>
                <a:gd name="T2" fmla="*/ 25 w 64"/>
                <a:gd name="T3" fmla="*/ 3 h 28"/>
                <a:gd name="T4" fmla="*/ 18 w 64"/>
                <a:gd name="T5" fmla="*/ 7 h 28"/>
                <a:gd name="T6" fmla="*/ 11 w 64"/>
                <a:gd name="T7" fmla="*/ 10 h 28"/>
                <a:gd name="T8" fmla="*/ 7 w 64"/>
                <a:gd name="T9" fmla="*/ 14 h 28"/>
                <a:gd name="T10" fmla="*/ 4 w 64"/>
                <a:gd name="T11" fmla="*/ 17 h 28"/>
                <a:gd name="T12" fmla="*/ 0 w 64"/>
                <a:gd name="T13" fmla="*/ 17 h 28"/>
                <a:gd name="T14" fmla="*/ 0 w 64"/>
                <a:gd name="T15" fmla="*/ 28 h 28"/>
                <a:gd name="T16" fmla="*/ 18 w 64"/>
                <a:gd name="T17" fmla="*/ 24 h 28"/>
                <a:gd name="T18" fmla="*/ 46 w 64"/>
                <a:gd name="T19" fmla="*/ 14 h 28"/>
                <a:gd name="T20" fmla="*/ 46 w 64"/>
                <a:gd name="T21" fmla="*/ 14 h 28"/>
                <a:gd name="T22" fmla="*/ 50 w 64"/>
                <a:gd name="T23" fmla="*/ 10 h 28"/>
                <a:gd name="T24" fmla="*/ 57 w 64"/>
                <a:gd name="T25" fmla="*/ 7 h 28"/>
                <a:gd name="T26" fmla="*/ 60 w 64"/>
                <a:gd name="T27" fmla="*/ 7 h 28"/>
                <a:gd name="T28" fmla="*/ 64 w 64"/>
                <a:gd name="T29" fmla="*/ 3 h 28"/>
                <a:gd name="T30" fmla="*/ 64 w 64"/>
                <a:gd name="T31" fmla="*/ 0 h 28"/>
                <a:gd name="T32" fmla="*/ 60 w 64"/>
                <a:gd name="T33" fmla="*/ 0 h 28"/>
                <a:gd name="T34" fmla="*/ 57 w 64"/>
                <a:gd name="T35" fmla="*/ 0 h 28"/>
                <a:gd name="T36" fmla="*/ 53 w 64"/>
                <a:gd name="T37" fmla="*/ 0 h 28"/>
                <a:gd name="T38" fmla="*/ 53 w 64"/>
                <a:gd name="T39" fmla="*/ 0 h 28"/>
                <a:gd name="T40" fmla="*/ 53 w 64"/>
                <a:gd name="T41" fmla="*/ 0 h 28"/>
                <a:gd name="T42" fmla="*/ 46 w 64"/>
                <a:gd name="T43" fmla="*/ 3 h 28"/>
                <a:gd name="T44" fmla="*/ 39 w 64"/>
                <a:gd name="T45" fmla="*/ 3 h 28"/>
                <a:gd name="T46" fmla="*/ 36 w 64"/>
                <a:gd name="T47" fmla="*/ 3 h 28"/>
                <a:gd name="T48" fmla="*/ 28 w 64"/>
                <a:gd name="T49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>
                <a:gd name="T0" fmla="*/ 21 w 21"/>
                <a:gd name="T1" fmla="*/ 7 h 11"/>
                <a:gd name="T2" fmla="*/ 14 w 21"/>
                <a:gd name="T3" fmla="*/ 4 h 11"/>
                <a:gd name="T4" fmla="*/ 11 w 21"/>
                <a:gd name="T5" fmla="*/ 0 h 11"/>
                <a:gd name="T6" fmla="*/ 4 w 21"/>
                <a:gd name="T7" fmla="*/ 0 h 11"/>
                <a:gd name="T8" fmla="*/ 0 w 21"/>
                <a:gd name="T9" fmla="*/ 4 h 11"/>
                <a:gd name="T10" fmla="*/ 11 w 21"/>
                <a:gd name="T11" fmla="*/ 11 h 11"/>
                <a:gd name="T12" fmla="*/ 21 w 21"/>
                <a:gd name="T1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>
                <a:gd name="T0" fmla="*/ 17 w 81"/>
                <a:gd name="T1" fmla="*/ 28 h 39"/>
                <a:gd name="T2" fmla="*/ 21 w 81"/>
                <a:gd name="T3" fmla="*/ 32 h 39"/>
                <a:gd name="T4" fmla="*/ 24 w 81"/>
                <a:gd name="T5" fmla="*/ 32 h 39"/>
                <a:gd name="T6" fmla="*/ 28 w 81"/>
                <a:gd name="T7" fmla="*/ 35 h 39"/>
                <a:gd name="T8" fmla="*/ 31 w 81"/>
                <a:gd name="T9" fmla="*/ 39 h 39"/>
                <a:gd name="T10" fmla="*/ 38 w 81"/>
                <a:gd name="T11" fmla="*/ 39 h 39"/>
                <a:gd name="T12" fmla="*/ 42 w 81"/>
                <a:gd name="T13" fmla="*/ 35 h 39"/>
                <a:gd name="T14" fmla="*/ 42 w 81"/>
                <a:gd name="T15" fmla="*/ 35 h 39"/>
                <a:gd name="T16" fmla="*/ 42 w 81"/>
                <a:gd name="T17" fmla="*/ 35 h 39"/>
                <a:gd name="T18" fmla="*/ 42 w 81"/>
                <a:gd name="T19" fmla="*/ 35 h 39"/>
                <a:gd name="T20" fmla="*/ 46 w 81"/>
                <a:gd name="T21" fmla="*/ 35 h 39"/>
                <a:gd name="T22" fmla="*/ 49 w 81"/>
                <a:gd name="T23" fmla="*/ 35 h 39"/>
                <a:gd name="T24" fmla="*/ 53 w 81"/>
                <a:gd name="T25" fmla="*/ 32 h 39"/>
                <a:gd name="T26" fmla="*/ 56 w 81"/>
                <a:gd name="T27" fmla="*/ 28 h 39"/>
                <a:gd name="T28" fmla="*/ 60 w 81"/>
                <a:gd name="T29" fmla="*/ 28 h 39"/>
                <a:gd name="T30" fmla="*/ 60 w 81"/>
                <a:gd name="T31" fmla="*/ 28 h 39"/>
                <a:gd name="T32" fmla="*/ 63 w 81"/>
                <a:gd name="T33" fmla="*/ 32 h 39"/>
                <a:gd name="T34" fmla="*/ 74 w 81"/>
                <a:gd name="T35" fmla="*/ 28 h 39"/>
                <a:gd name="T36" fmla="*/ 81 w 81"/>
                <a:gd name="T37" fmla="*/ 25 h 39"/>
                <a:gd name="T38" fmla="*/ 77 w 81"/>
                <a:gd name="T39" fmla="*/ 18 h 39"/>
                <a:gd name="T40" fmla="*/ 74 w 81"/>
                <a:gd name="T41" fmla="*/ 14 h 39"/>
                <a:gd name="T42" fmla="*/ 63 w 81"/>
                <a:gd name="T43" fmla="*/ 14 h 39"/>
                <a:gd name="T44" fmla="*/ 70 w 81"/>
                <a:gd name="T45" fmla="*/ 10 h 39"/>
                <a:gd name="T46" fmla="*/ 60 w 81"/>
                <a:gd name="T47" fmla="*/ 10 h 39"/>
                <a:gd name="T48" fmla="*/ 53 w 81"/>
                <a:gd name="T49" fmla="*/ 7 h 39"/>
                <a:gd name="T50" fmla="*/ 46 w 81"/>
                <a:gd name="T51" fmla="*/ 3 h 39"/>
                <a:gd name="T52" fmla="*/ 42 w 81"/>
                <a:gd name="T53" fmla="*/ 3 h 39"/>
                <a:gd name="T54" fmla="*/ 42 w 81"/>
                <a:gd name="T55" fmla="*/ 3 h 39"/>
                <a:gd name="T56" fmla="*/ 28 w 81"/>
                <a:gd name="T57" fmla="*/ 0 h 39"/>
                <a:gd name="T58" fmla="*/ 17 w 81"/>
                <a:gd name="T59" fmla="*/ 0 h 39"/>
                <a:gd name="T60" fmla="*/ 10 w 81"/>
                <a:gd name="T61" fmla="*/ 0 h 39"/>
                <a:gd name="T62" fmla="*/ 7 w 81"/>
                <a:gd name="T63" fmla="*/ 7 h 39"/>
                <a:gd name="T64" fmla="*/ 10 w 81"/>
                <a:gd name="T65" fmla="*/ 7 h 39"/>
                <a:gd name="T66" fmla="*/ 14 w 81"/>
                <a:gd name="T67" fmla="*/ 7 h 39"/>
                <a:gd name="T68" fmla="*/ 17 w 81"/>
                <a:gd name="T69" fmla="*/ 7 h 39"/>
                <a:gd name="T70" fmla="*/ 21 w 81"/>
                <a:gd name="T71" fmla="*/ 7 h 39"/>
                <a:gd name="T72" fmla="*/ 24 w 81"/>
                <a:gd name="T73" fmla="*/ 10 h 39"/>
                <a:gd name="T74" fmla="*/ 24 w 81"/>
                <a:gd name="T75" fmla="*/ 14 h 39"/>
                <a:gd name="T76" fmla="*/ 24 w 81"/>
                <a:gd name="T77" fmla="*/ 14 h 39"/>
                <a:gd name="T78" fmla="*/ 24 w 81"/>
                <a:gd name="T79" fmla="*/ 18 h 39"/>
                <a:gd name="T80" fmla="*/ 24 w 81"/>
                <a:gd name="T81" fmla="*/ 18 h 39"/>
                <a:gd name="T82" fmla="*/ 24 w 81"/>
                <a:gd name="T83" fmla="*/ 21 h 39"/>
                <a:gd name="T84" fmla="*/ 17 w 81"/>
                <a:gd name="T85" fmla="*/ 21 h 39"/>
                <a:gd name="T86" fmla="*/ 7 w 81"/>
                <a:gd name="T87" fmla="*/ 18 h 39"/>
                <a:gd name="T88" fmla="*/ 0 w 81"/>
                <a:gd name="T89" fmla="*/ 18 h 39"/>
                <a:gd name="T90" fmla="*/ 0 w 81"/>
                <a:gd name="T91" fmla="*/ 21 h 39"/>
                <a:gd name="T92" fmla="*/ 3 w 81"/>
                <a:gd name="T93" fmla="*/ 25 h 39"/>
                <a:gd name="T94" fmla="*/ 7 w 81"/>
                <a:gd name="T95" fmla="*/ 25 h 39"/>
                <a:gd name="T96" fmla="*/ 10 w 81"/>
                <a:gd name="T97" fmla="*/ 25 h 39"/>
                <a:gd name="T98" fmla="*/ 14 w 81"/>
                <a:gd name="T99" fmla="*/ 28 h 39"/>
                <a:gd name="T100" fmla="*/ 17 w 81"/>
                <a:gd name="T101" fmla="*/ 28 h 39"/>
                <a:gd name="T102" fmla="*/ 38 w 81"/>
                <a:gd name="T103" fmla="*/ 18 h 39"/>
                <a:gd name="T104" fmla="*/ 42 w 81"/>
                <a:gd name="T105" fmla="*/ 18 h 39"/>
                <a:gd name="T106" fmla="*/ 42 w 81"/>
                <a:gd name="T107" fmla="*/ 14 h 39"/>
                <a:gd name="T108" fmla="*/ 46 w 81"/>
                <a:gd name="T109" fmla="*/ 10 h 39"/>
                <a:gd name="T110" fmla="*/ 46 w 81"/>
                <a:gd name="T111" fmla="*/ 14 h 39"/>
                <a:gd name="T112" fmla="*/ 42 w 81"/>
                <a:gd name="T113" fmla="*/ 18 h 39"/>
                <a:gd name="T114" fmla="*/ 38 w 81"/>
                <a:gd name="T115" fmla="*/ 18 h 39"/>
                <a:gd name="T116" fmla="*/ 38 w 81"/>
                <a:gd name="T117" fmla="*/ 21 h 39"/>
                <a:gd name="T118" fmla="*/ 38 w 81"/>
                <a:gd name="T119" fmla="*/ 21 h 39"/>
                <a:gd name="T120" fmla="*/ 38 w 81"/>
                <a:gd name="T121" fmla="*/ 21 h 39"/>
                <a:gd name="T122" fmla="*/ 38 w 81"/>
                <a:gd name="T123" fmla="*/ 21 h 39"/>
                <a:gd name="T124" fmla="*/ 38 w 81"/>
                <a:gd name="T12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>
                <a:gd name="T0" fmla="*/ 98 w 151"/>
                <a:gd name="T1" fmla="*/ 52 h 56"/>
                <a:gd name="T2" fmla="*/ 98 w 151"/>
                <a:gd name="T3" fmla="*/ 56 h 56"/>
                <a:gd name="T4" fmla="*/ 102 w 151"/>
                <a:gd name="T5" fmla="*/ 56 h 56"/>
                <a:gd name="T6" fmla="*/ 105 w 151"/>
                <a:gd name="T7" fmla="*/ 56 h 56"/>
                <a:gd name="T8" fmla="*/ 112 w 151"/>
                <a:gd name="T9" fmla="*/ 56 h 56"/>
                <a:gd name="T10" fmla="*/ 120 w 151"/>
                <a:gd name="T11" fmla="*/ 56 h 56"/>
                <a:gd name="T12" fmla="*/ 127 w 151"/>
                <a:gd name="T13" fmla="*/ 56 h 56"/>
                <a:gd name="T14" fmla="*/ 134 w 151"/>
                <a:gd name="T15" fmla="*/ 56 h 56"/>
                <a:gd name="T16" fmla="*/ 148 w 151"/>
                <a:gd name="T17" fmla="*/ 56 h 56"/>
                <a:gd name="T18" fmla="*/ 148 w 151"/>
                <a:gd name="T19" fmla="*/ 52 h 56"/>
                <a:gd name="T20" fmla="*/ 151 w 151"/>
                <a:gd name="T21" fmla="*/ 52 h 56"/>
                <a:gd name="T22" fmla="*/ 151 w 151"/>
                <a:gd name="T23" fmla="*/ 49 h 56"/>
                <a:gd name="T24" fmla="*/ 148 w 151"/>
                <a:gd name="T25" fmla="*/ 45 h 56"/>
                <a:gd name="T26" fmla="*/ 130 w 151"/>
                <a:gd name="T27" fmla="*/ 35 h 56"/>
                <a:gd name="T28" fmla="*/ 127 w 151"/>
                <a:gd name="T29" fmla="*/ 31 h 56"/>
                <a:gd name="T30" fmla="*/ 95 w 151"/>
                <a:gd name="T31" fmla="*/ 21 h 56"/>
                <a:gd name="T32" fmla="*/ 81 w 151"/>
                <a:gd name="T33" fmla="*/ 21 h 56"/>
                <a:gd name="T34" fmla="*/ 81 w 151"/>
                <a:gd name="T35" fmla="*/ 21 h 56"/>
                <a:gd name="T36" fmla="*/ 77 w 151"/>
                <a:gd name="T37" fmla="*/ 17 h 56"/>
                <a:gd name="T38" fmla="*/ 70 w 151"/>
                <a:gd name="T39" fmla="*/ 14 h 56"/>
                <a:gd name="T40" fmla="*/ 63 w 151"/>
                <a:gd name="T41" fmla="*/ 7 h 56"/>
                <a:gd name="T42" fmla="*/ 35 w 151"/>
                <a:gd name="T43" fmla="*/ 0 h 56"/>
                <a:gd name="T44" fmla="*/ 21 w 151"/>
                <a:gd name="T45" fmla="*/ 3 h 56"/>
                <a:gd name="T46" fmla="*/ 21 w 151"/>
                <a:gd name="T47" fmla="*/ 3 h 56"/>
                <a:gd name="T48" fmla="*/ 14 w 151"/>
                <a:gd name="T49" fmla="*/ 3 h 56"/>
                <a:gd name="T50" fmla="*/ 7 w 151"/>
                <a:gd name="T51" fmla="*/ 7 h 56"/>
                <a:gd name="T52" fmla="*/ 3 w 151"/>
                <a:gd name="T53" fmla="*/ 14 h 56"/>
                <a:gd name="T54" fmla="*/ 0 w 151"/>
                <a:gd name="T55" fmla="*/ 17 h 56"/>
                <a:gd name="T56" fmla="*/ 3 w 151"/>
                <a:gd name="T57" fmla="*/ 21 h 56"/>
                <a:gd name="T58" fmla="*/ 7 w 151"/>
                <a:gd name="T59" fmla="*/ 21 h 56"/>
                <a:gd name="T60" fmla="*/ 10 w 151"/>
                <a:gd name="T61" fmla="*/ 21 h 56"/>
                <a:gd name="T62" fmla="*/ 14 w 151"/>
                <a:gd name="T63" fmla="*/ 21 h 56"/>
                <a:gd name="T64" fmla="*/ 21 w 151"/>
                <a:gd name="T65" fmla="*/ 21 h 56"/>
                <a:gd name="T66" fmla="*/ 24 w 151"/>
                <a:gd name="T67" fmla="*/ 17 h 56"/>
                <a:gd name="T68" fmla="*/ 31 w 151"/>
                <a:gd name="T69" fmla="*/ 17 h 56"/>
                <a:gd name="T70" fmla="*/ 35 w 151"/>
                <a:gd name="T71" fmla="*/ 17 h 56"/>
                <a:gd name="T72" fmla="*/ 39 w 151"/>
                <a:gd name="T73" fmla="*/ 17 h 56"/>
                <a:gd name="T74" fmla="*/ 42 w 151"/>
                <a:gd name="T75" fmla="*/ 21 h 56"/>
                <a:gd name="T76" fmla="*/ 49 w 151"/>
                <a:gd name="T77" fmla="*/ 21 h 56"/>
                <a:gd name="T78" fmla="*/ 56 w 151"/>
                <a:gd name="T79" fmla="*/ 24 h 56"/>
                <a:gd name="T80" fmla="*/ 60 w 151"/>
                <a:gd name="T81" fmla="*/ 24 h 56"/>
                <a:gd name="T82" fmla="*/ 74 w 151"/>
                <a:gd name="T83" fmla="*/ 31 h 56"/>
                <a:gd name="T84" fmla="*/ 74 w 151"/>
                <a:gd name="T85" fmla="*/ 35 h 56"/>
                <a:gd name="T86" fmla="*/ 77 w 151"/>
                <a:gd name="T87" fmla="*/ 38 h 56"/>
                <a:gd name="T88" fmla="*/ 84 w 151"/>
                <a:gd name="T89" fmla="*/ 38 h 56"/>
                <a:gd name="T90" fmla="*/ 95 w 151"/>
                <a:gd name="T91" fmla="*/ 42 h 56"/>
                <a:gd name="T92" fmla="*/ 105 w 151"/>
                <a:gd name="T93" fmla="*/ 42 h 56"/>
                <a:gd name="T94" fmla="*/ 105 w 151"/>
                <a:gd name="T95" fmla="*/ 45 h 56"/>
                <a:gd name="T96" fmla="*/ 98 w 151"/>
                <a:gd name="T97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>
                <a:gd name="T0" fmla="*/ 11 w 32"/>
                <a:gd name="T1" fmla="*/ 0 h 14"/>
                <a:gd name="T2" fmla="*/ 4 w 32"/>
                <a:gd name="T3" fmla="*/ 4 h 14"/>
                <a:gd name="T4" fmla="*/ 0 w 32"/>
                <a:gd name="T5" fmla="*/ 7 h 14"/>
                <a:gd name="T6" fmla="*/ 0 w 32"/>
                <a:gd name="T7" fmla="*/ 11 h 14"/>
                <a:gd name="T8" fmla="*/ 7 w 32"/>
                <a:gd name="T9" fmla="*/ 14 h 14"/>
                <a:gd name="T10" fmla="*/ 14 w 32"/>
                <a:gd name="T11" fmla="*/ 11 h 14"/>
                <a:gd name="T12" fmla="*/ 25 w 32"/>
                <a:gd name="T13" fmla="*/ 14 h 14"/>
                <a:gd name="T14" fmla="*/ 25 w 32"/>
                <a:gd name="T15" fmla="*/ 11 h 14"/>
                <a:gd name="T16" fmla="*/ 32 w 32"/>
                <a:gd name="T17" fmla="*/ 4 h 14"/>
                <a:gd name="T18" fmla="*/ 21 w 32"/>
                <a:gd name="T19" fmla="*/ 0 h 14"/>
                <a:gd name="T20" fmla="*/ 11 w 32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>
                <a:gd name="T0" fmla="*/ 0 w 10"/>
                <a:gd name="T1" fmla="*/ 14 h 18"/>
                <a:gd name="T2" fmla="*/ 0 w 10"/>
                <a:gd name="T3" fmla="*/ 14 h 18"/>
                <a:gd name="T4" fmla="*/ 3 w 10"/>
                <a:gd name="T5" fmla="*/ 14 h 18"/>
                <a:gd name="T6" fmla="*/ 3 w 10"/>
                <a:gd name="T7" fmla="*/ 18 h 18"/>
                <a:gd name="T8" fmla="*/ 7 w 10"/>
                <a:gd name="T9" fmla="*/ 18 h 18"/>
                <a:gd name="T10" fmla="*/ 7 w 10"/>
                <a:gd name="T11" fmla="*/ 18 h 18"/>
                <a:gd name="T12" fmla="*/ 10 w 10"/>
                <a:gd name="T13" fmla="*/ 14 h 18"/>
                <a:gd name="T14" fmla="*/ 10 w 10"/>
                <a:gd name="T15" fmla="*/ 7 h 18"/>
                <a:gd name="T16" fmla="*/ 7 w 10"/>
                <a:gd name="T17" fmla="*/ 0 h 18"/>
                <a:gd name="T18" fmla="*/ 7 w 10"/>
                <a:gd name="T19" fmla="*/ 0 h 18"/>
                <a:gd name="T20" fmla="*/ 3 w 10"/>
                <a:gd name="T21" fmla="*/ 0 h 18"/>
                <a:gd name="T22" fmla="*/ 3 w 10"/>
                <a:gd name="T23" fmla="*/ 0 h 18"/>
                <a:gd name="T24" fmla="*/ 0 w 10"/>
                <a:gd name="T25" fmla="*/ 0 h 18"/>
                <a:gd name="T26" fmla="*/ 0 w 10"/>
                <a:gd name="T27" fmla="*/ 4 h 18"/>
                <a:gd name="T28" fmla="*/ 0 w 10"/>
                <a:gd name="T29" fmla="*/ 7 h 18"/>
                <a:gd name="T30" fmla="*/ 0 w 10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>
                <a:gd name="T0" fmla="*/ 11 w 18"/>
                <a:gd name="T1" fmla="*/ 0 h 25"/>
                <a:gd name="T2" fmla="*/ 7 w 18"/>
                <a:gd name="T3" fmla="*/ 0 h 25"/>
                <a:gd name="T4" fmla="*/ 7 w 18"/>
                <a:gd name="T5" fmla="*/ 0 h 25"/>
                <a:gd name="T6" fmla="*/ 4 w 18"/>
                <a:gd name="T7" fmla="*/ 0 h 25"/>
                <a:gd name="T8" fmla="*/ 4 w 18"/>
                <a:gd name="T9" fmla="*/ 3 h 25"/>
                <a:gd name="T10" fmla="*/ 0 w 18"/>
                <a:gd name="T11" fmla="*/ 7 h 25"/>
                <a:gd name="T12" fmla="*/ 0 w 18"/>
                <a:gd name="T13" fmla="*/ 14 h 25"/>
                <a:gd name="T14" fmla="*/ 0 w 18"/>
                <a:gd name="T15" fmla="*/ 14 h 25"/>
                <a:gd name="T16" fmla="*/ 0 w 18"/>
                <a:gd name="T17" fmla="*/ 17 h 25"/>
                <a:gd name="T18" fmla="*/ 0 w 18"/>
                <a:gd name="T19" fmla="*/ 21 h 25"/>
                <a:gd name="T20" fmla="*/ 0 w 18"/>
                <a:gd name="T21" fmla="*/ 21 h 25"/>
                <a:gd name="T22" fmla="*/ 4 w 18"/>
                <a:gd name="T23" fmla="*/ 25 h 25"/>
                <a:gd name="T24" fmla="*/ 7 w 18"/>
                <a:gd name="T25" fmla="*/ 21 h 25"/>
                <a:gd name="T26" fmla="*/ 14 w 18"/>
                <a:gd name="T27" fmla="*/ 17 h 25"/>
                <a:gd name="T28" fmla="*/ 14 w 18"/>
                <a:gd name="T29" fmla="*/ 17 h 25"/>
                <a:gd name="T30" fmla="*/ 18 w 18"/>
                <a:gd name="T31" fmla="*/ 14 h 25"/>
                <a:gd name="T32" fmla="*/ 14 w 18"/>
                <a:gd name="T33" fmla="*/ 7 h 25"/>
                <a:gd name="T34" fmla="*/ 14 w 18"/>
                <a:gd name="T35" fmla="*/ 3 h 25"/>
                <a:gd name="T36" fmla="*/ 11 w 18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>
                <a:gd name="T0" fmla="*/ 2269 w 2660"/>
                <a:gd name="T1" fmla="*/ 395 h 1723"/>
                <a:gd name="T2" fmla="*/ 2093 w 2660"/>
                <a:gd name="T3" fmla="*/ 303 h 1723"/>
                <a:gd name="T4" fmla="*/ 1889 w 2660"/>
                <a:gd name="T5" fmla="*/ 342 h 1723"/>
                <a:gd name="T6" fmla="*/ 1638 w 2660"/>
                <a:gd name="T7" fmla="*/ 194 h 1723"/>
                <a:gd name="T8" fmla="*/ 1603 w 2660"/>
                <a:gd name="T9" fmla="*/ 53 h 1723"/>
                <a:gd name="T10" fmla="*/ 1455 w 2660"/>
                <a:gd name="T11" fmla="*/ 81 h 1723"/>
                <a:gd name="T12" fmla="*/ 1300 w 2660"/>
                <a:gd name="T13" fmla="*/ 166 h 1723"/>
                <a:gd name="T14" fmla="*/ 1247 w 2660"/>
                <a:gd name="T15" fmla="*/ 395 h 1723"/>
                <a:gd name="T16" fmla="*/ 1156 w 2660"/>
                <a:gd name="T17" fmla="*/ 261 h 1723"/>
                <a:gd name="T18" fmla="*/ 1145 w 2660"/>
                <a:gd name="T19" fmla="*/ 412 h 1723"/>
                <a:gd name="T20" fmla="*/ 1202 w 2660"/>
                <a:gd name="T21" fmla="*/ 543 h 1723"/>
                <a:gd name="T22" fmla="*/ 1121 w 2660"/>
                <a:gd name="T23" fmla="*/ 451 h 1723"/>
                <a:gd name="T24" fmla="*/ 1110 w 2660"/>
                <a:gd name="T25" fmla="*/ 451 h 1723"/>
                <a:gd name="T26" fmla="*/ 1043 w 2660"/>
                <a:gd name="T27" fmla="*/ 310 h 1723"/>
                <a:gd name="T28" fmla="*/ 853 w 2660"/>
                <a:gd name="T29" fmla="*/ 423 h 1723"/>
                <a:gd name="T30" fmla="*/ 712 w 2660"/>
                <a:gd name="T31" fmla="*/ 430 h 1723"/>
                <a:gd name="T32" fmla="*/ 599 w 2660"/>
                <a:gd name="T33" fmla="*/ 571 h 1723"/>
                <a:gd name="T34" fmla="*/ 578 w 2660"/>
                <a:gd name="T35" fmla="*/ 402 h 1723"/>
                <a:gd name="T36" fmla="*/ 434 w 2660"/>
                <a:gd name="T37" fmla="*/ 342 h 1723"/>
                <a:gd name="T38" fmla="*/ 293 w 2660"/>
                <a:gd name="T39" fmla="*/ 546 h 1723"/>
                <a:gd name="T40" fmla="*/ 240 w 2660"/>
                <a:gd name="T41" fmla="*/ 754 h 1723"/>
                <a:gd name="T42" fmla="*/ 356 w 2660"/>
                <a:gd name="T43" fmla="*/ 779 h 1723"/>
                <a:gd name="T44" fmla="*/ 441 w 2660"/>
                <a:gd name="T45" fmla="*/ 532 h 1723"/>
                <a:gd name="T46" fmla="*/ 518 w 2660"/>
                <a:gd name="T47" fmla="*/ 694 h 1723"/>
                <a:gd name="T48" fmla="*/ 412 w 2660"/>
                <a:gd name="T49" fmla="*/ 779 h 1723"/>
                <a:gd name="T50" fmla="*/ 268 w 2660"/>
                <a:gd name="T51" fmla="*/ 811 h 1723"/>
                <a:gd name="T52" fmla="*/ 191 w 2660"/>
                <a:gd name="T53" fmla="*/ 885 h 1723"/>
                <a:gd name="T54" fmla="*/ 191 w 2660"/>
                <a:gd name="T55" fmla="*/ 948 h 1723"/>
                <a:gd name="T56" fmla="*/ 102 w 2660"/>
                <a:gd name="T57" fmla="*/ 1001 h 1723"/>
                <a:gd name="T58" fmla="*/ 18 w 2660"/>
                <a:gd name="T59" fmla="*/ 1184 h 1723"/>
                <a:gd name="T60" fmla="*/ 127 w 2660"/>
                <a:gd name="T61" fmla="*/ 1138 h 1723"/>
                <a:gd name="T62" fmla="*/ 346 w 2660"/>
                <a:gd name="T63" fmla="*/ 1156 h 1723"/>
                <a:gd name="T64" fmla="*/ 314 w 2660"/>
                <a:gd name="T65" fmla="*/ 1040 h 1723"/>
                <a:gd name="T66" fmla="*/ 423 w 2660"/>
                <a:gd name="T67" fmla="*/ 1198 h 1723"/>
                <a:gd name="T68" fmla="*/ 508 w 2660"/>
                <a:gd name="T69" fmla="*/ 1096 h 1723"/>
                <a:gd name="T70" fmla="*/ 571 w 2660"/>
                <a:gd name="T71" fmla="*/ 1025 h 1723"/>
                <a:gd name="T72" fmla="*/ 624 w 2660"/>
                <a:gd name="T73" fmla="*/ 1029 h 1723"/>
                <a:gd name="T74" fmla="*/ 606 w 2660"/>
                <a:gd name="T75" fmla="*/ 1107 h 1723"/>
                <a:gd name="T76" fmla="*/ 483 w 2660"/>
                <a:gd name="T77" fmla="*/ 1149 h 1723"/>
                <a:gd name="T78" fmla="*/ 603 w 2660"/>
                <a:gd name="T79" fmla="*/ 1205 h 1723"/>
                <a:gd name="T80" fmla="*/ 599 w 2660"/>
                <a:gd name="T81" fmla="*/ 1343 h 1723"/>
                <a:gd name="T82" fmla="*/ 708 w 2660"/>
                <a:gd name="T83" fmla="*/ 1561 h 1723"/>
                <a:gd name="T84" fmla="*/ 877 w 2660"/>
                <a:gd name="T85" fmla="*/ 1473 h 1723"/>
                <a:gd name="T86" fmla="*/ 832 w 2660"/>
                <a:gd name="T87" fmla="*/ 1406 h 1723"/>
                <a:gd name="T88" fmla="*/ 849 w 2660"/>
                <a:gd name="T89" fmla="*/ 1357 h 1723"/>
                <a:gd name="T90" fmla="*/ 983 w 2660"/>
                <a:gd name="T91" fmla="*/ 1385 h 1723"/>
                <a:gd name="T92" fmla="*/ 1075 w 2660"/>
                <a:gd name="T93" fmla="*/ 1441 h 1723"/>
                <a:gd name="T94" fmla="*/ 1184 w 2660"/>
                <a:gd name="T95" fmla="*/ 1554 h 1723"/>
                <a:gd name="T96" fmla="*/ 1346 w 2660"/>
                <a:gd name="T97" fmla="*/ 1431 h 1723"/>
                <a:gd name="T98" fmla="*/ 1455 w 2660"/>
                <a:gd name="T99" fmla="*/ 1660 h 1723"/>
                <a:gd name="T100" fmla="*/ 1455 w 2660"/>
                <a:gd name="T101" fmla="*/ 1540 h 1723"/>
                <a:gd name="T102" fmla="*/ 1533 w 2660"/>
                <a:gd name="T103" fmla="*/ 1455 h 1723"/>
                <a:gd name="T104" fmla="*/ 1628 w 2660"/>
                <a:gd name="T105" fmla="*/ 1420 h 1723"/>
                <a:gd name="T106" fmla="*/ 1755 w 2660"/>
                <a:gd name="T107" fmla="*/ 1188 h 1723"/>
                <a:gd name="T108" fmla="*/ 1741 w 2660"/>
                <a:gd name="T109" fmla="*/ 1159 h 1723"/>
                <a:gd name="T110" fmla="*/ 1825 w 2660"/>
                <a:gd name="T111" fmla="*/ 1159 h 1723"/>
                <a:gd name="T112" fmla="*/ 1882 w 2660"/>
                <a:gd name="T113" fmla="*/ 1064 h 1723"/>
                <a:gd name="T114" fmla="*/ 1934 w 2660"/>
                <a:gd name="T115" fmla="*/ 839 h 1723"/>
                <a:gd name="T116" fmla="*/ 2283 w 2660"/>
                <a:gd name="T117" fmla="*/ 680 h 1723"/>
                <a:gd name="T118" fmla="*/ 2297 w 2660"/>
                <a:gd name="T119" fmla="*/ 768 h 1723"/>
                <a:gd name="T120" fmla="*/ 2505 w 2660"/>
                <a:gd name="T121" fmla="*/ 645 h 1723"/>
                <a:gd name="T122" fmla="*/ 2621 w 2660"/>
                <a:gd name="T123" fmla="*/ 578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>
                <a:gd name="T0" fmla="*/ 1585 w 1828"/>
                <a:gd name="T1" fmla="*/ 1427 h 2470"/>
                <a:gd name="T2" fmla="*/ 1384 w 1828"/>
                <a:gd name="T3" fmla="*/ 1262 h 2470"/>
                <a:gd name="T4" fmla="*/ 1314 w 1828"/>
                <a:gd name="T5" fmla="*/ 1237 h 2470"/>
                <a:gd name="T6" fmla="*/ 1176 w 1828"/>
                <a:gd name="T7" fmla="*/ 1318 h 2470"/>
                <a:gd name="T8" fmla="*/ 1134 w 1828"/>
                <a:gd name="T9" fmla="*/ 1237 h 2470"/>
                <a:gd name="T10" fmla="*/ 1088 w 1828"/>
                <a:gd name="T11" fmla="*/ 1149 h 2470"/>
                <a:gd name="T12" fmla="*/ 954 w 1828"/>
                <a:gd name="T13" fmla="*/ 1145 h 2470"/>
                <a:gd name="T14" fmla="*/ 1144 w 1828"/>
                <a:gd name="T15" fmla="*/ 1054 h 2470"/>
                <a:gd name="T16" fmla="*/ 1236 w 1828"/>
                <a:gd name="T17" fmla="*/ 902 h 2470"/>
                <a:gd name="T18" fmla="*/ 1289 w 1828"/>
                <a:gd name="T19" fmla="*/ 811 h 2470"/>
                <a:gd name="T20" fmla="*/ 1395 w 1828"/>
                <a:gd name="T21" fmla="*/ 733 h 2470"/>
                <a:gd name="T22" fmla="*/ 1373 w 1828"/>
                <a:gd name="T23" fmla="*/ 677 h 2470"/>
                <a:gd name="T24" fmla="*/ 1476 w 1828"/>
                <a:gd name="T25" fmla="*/ 617 h 2470"/>
                <a:gd name="T26" fmla="*/ 1398 w 1828"/>
                <a:gd name="T27" fmla="*/ 398 h 2470"/>
                <a:gd name="T28" fmla="*/ 1225 w 1828"/>
                <a:gd name="T29" fmla="*/ 324 h 2470"/>
                <a:gd name="T30" fmla="*/ 1197 w 1828"/>
                <a:gd name="T31" fmla="*/ 582 h 2470"/>
                <a:gd name="T32" fmla="*/ 1060 w 1828"/>
                <a:gd name="T33" fmla="*/ 515 h 2470"/>
                <a:gd name="T34" fmla="*/ 1067 w 1828"/>
                <a:gd name="T35" fmla="*/ 314 h 2470"/>
                <a:gd name="T36" fmla="*/ 1159 w 1828"/>
                <a:gd name="T37" fmla="*/ 194 h 2470"/>
                <a:gd name="T38" fmla="*/ 1113 w 1828"/>
                <a:gd name="T39" fmla="*/ 141 h 2470"/>
                <a:gd name="T40" fmla="*/ 1035 w 1828"/>
                <a:gd name="T41" fmla="*/ 43 h 2470"/>
                <a:gd name="T42" fmla="*/ 1025 w 1828"/>
                <a:gd name="T43" fmla="*/ 131 h 2470"/>
                <a:gd name="T44" fmla="*/ 884 w 1828"/>
                <a:gd name="T45" fmla="*/ 155 h 2470"/>
                <a:gd name="T46" fmla="*/ 785 w 1828"/>
                <a:gd name="T47" fmla="*/ 166 h 2470"/>
                <a:gd name="T48" fmla="*/ 690 w 1828"/>
                <a:gd name="T49" fmla="*/ 117 h 2470"/>
                <a:gd name="T50" fmla="*/ 535 w 1828"/>
                <a:gd name="T51" fmla="*/ 67 h 2470"/>
                <a:gd name="T52" fmla="*/ 327 w 1828"/>
                <a:gd name="T53" fmla="*/ 74 h 2470"/>
                <a:gd name="T54" fmla="*/ 123 w 1828"/>
                <a:gd name="T55" fmla="*/ 36 h 2470"/>
                <a:gd name="T56" fmla="*/ 0 w 1828"/>
                <a:gd name="T57" fmla="*/ 240 h 2470"/>
                <a:gd name="T58" fmla="*/ 28 w 1828"/>
                <a:gd name="T59" fmla="*/ 370 h 2470"/>
                <a:gd name="T60" fmla="*/ 140 w 1828"/>
                <a:gd name="T61" fmla="*/ 448 h 2470"/>
                <a:gd name="T62" fmla="*/ 214 w 1828"/>
                <a:gd name="T63" fmla="*/ 370 h 2470"/>
                <a:gd name="T64" fmla="*/ 285 w 1828"/>
                <a:gd name="T65" fmla="*/ 381 h 2470"/>
                <a:gd name="T66" fmla="*/ 486 w 1828"/>
                <a:gd name="T67" fmla="*/ 497 h 2470"/>
                <a:gd name="T68" fmla="*/ 598 w 1828"/>
                <a:gd name="T69" fmla="*/ 684 h 2470"/>
                <a:gd name="T70" fmla="*/ 715 w 1828"/>
                <a:gd name="T71" fmla="*/ 1040 h 2470"/>
                <a:gd name="T72" fmla="*/ 778 w 1828"/>
                <a:gd name="T73" fmla="*/ 1050 h 2470"/>
                <a:gd name="T74" fmla="*/ 1032 w 1828"/>
                <a:gd name="T75" fmla="*/ 1247 h 2470"/>
                <a:gd name="T76" fmla="*/ 1095 w 1828"/>
                <a:gd name="T77" fmla="*/ 1286 h 2470"/>
                <a:gd name="T78" fmla="*/ 1106 w 1828"/>
                <a:gd name="T79" fmla="*/ 1307 h 2470"/>
                <a:gd name="T80" fmla="*/ 1194 w 1828"/>
                <a:gd name="T81" fmla="*/ 1325 h 2470"/>
                <a:gd name="T82" fmla="*/ 1152 w 1828"/>
                <a:gd name="T83" fmla="*/ 1494 h 2470"/>
                <a:gd name="T84" fmla="*/ 1303 w 1828"/>
                <a:gd name="T85" fmla="*/ 1709 h 2470"/>
                <a:gd name="T86" fmla="*/ 1282 w 1828"/>
                <a:gd name="T87" fmla="*/ 2075 h 2470"/>
                <a:gd name="T88" fmla="*/ 1377 w 1828"/>
                <a:gd name="T89" fmla="*/ 2463 h 2470"/>
                <a:gd name="T90" fmla="*/ 1349 w 1828"/>
                <a:gd name="T91" fmla="*/ 2216 h 2470"/>
                <a:gd name="T92" fmla="*/ 1486 w 1828"/>
                <a:gd name="T93" fmla="*/ 1987 h 2470"/>
                <a:gd name="T94" fmla="*/ 1828 w 1828"/>
                <a:gd name="T95" fmla="*/ 1519 h 2470"/>
                <a:gd name="T96" fmla="*/ 1345 w 1828"/>
                <a:gd name="T97" fmla="*/ 694 h 2470"/>
                <a:gd name="T98" fmla="*/ 1141 w 1828"/>
                <a:gd name="T99" fmla="*/ 712 h 2470"/>
                <a:gd name="T100" fmla="*/ 1155 w 1828"/>
                <a:gd name="T101" fmla="*/ 790 h 2470"/>
                <a:gd name="T102" fmla="*/ 1197 w 1828"/>
                <a:gd name="T103" fmla="*/ 782 h 2470"/>
                <a:gd name="T104" fmla="*/ 1088 w 1828"/>
                <a:gd name="T105" fmla="*/ 800 h 2470"/>
                <a:gd name="T106" fmla="*/ 1025 w 1828"/>
                <a:gd name="T107" fmla="*/ 708 h 2470"/>
                <a:gd name="T108" fmla="*/ 1120 w 1828"/>
                <a:gd name="T109" fmla="*/ 1223 h 2470"/>
                <a:gd name="T110" fmla="*/ 1331 w 1828"/>
                <a:gd name="T111" fmla="*/ 1656 h 2470"/>
                <a:gd name="T112" fmla="*/ 1345 w 1828"/>
                <a:gd name="T113" fmla="*/ 1589 h 2470"/>
                <a:gd name="T114" fmla="*/ 1483 w 1828"/>
                <a:gd name="T115" fmla="*/ 1378 h 2470"/>
                <a:gd name="T116" fmla="*/ 1409 w 1828"/>
                <a:gd name="T117" fmla="*/ 1378 h 2470"/>
                <a:gd name="T118" fmla="*/ 1528 w 1828"/>
                <a:gd name="T119" fmla="*/ 1374 h 2470"/>
                <a:gd name="T120" fmla="*/ 1384 w 1828"/>
                <a:gd name="T121" fmla="*/ 1413 h 2470"/>
                <a:gd name="T122" fmla="*/ 1225 w 1828"/>
                <a:gd name="T123" fmla="*/ 1410 h 2470"/>
                <a:gd name="T124" fmla="*/ 1391 w 1828"/>
                <a:gd name="T125" fmla="*/ 1769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87" y="306"/>
              <a:ext cx="1167" cy="793"/>
              <a:chOff x="698" y="-2896"/>
              <a:chExt cx="1216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>
                  <a:gd name="T0" fmla="*/ 0 w 25"/>
                  <a:gd name="T1" fmla="*/ 7 h 18"/>
                  <a:gd name="T2" fmla="*/ 4 w 25"/>
                  <a:gd name="T3" fmla="*/ 14 h 18"/>
                  <a:gd name="T4" fmla="*/ 11 w 25"/>
                  <a:gd name="T5" fmla="*/ 18 h 18"/>
                  <a:gd name="T6" fmla="*/ 18 w 25"/>
                  <a:gd name="T7" fmla="*/ 18 h 18"/>
                  <a:gd name="T8" fmla="*/ 25 w 25"/>
                  <a:gd name="T9" fmla="*/ 14 h 18"/>
                  <a:gd name="T10" fmla="*/ 25 w 25"/>
                  <a:gd name="T11" fmla="*/ 14 h 18"/>
                  <a:gd name="T12" fmla="*/ 25 w 25"/>
                  <a:gd name="T13" fmla="*/ 11 h 18"/>
                  <a:gd name="T14" fmla="*/ 21 w 25"/>
                  <a:gd name="T15" fmla="*/ 7 h 18"/>
                  <a:gd name="T16" fmla="*/ 18 w 25"/>
                  <a:gd name="T17" fmla="*/ 0 h 18"/>
                  <a:gd name="T18" fmla="*/ 14 w 25"/>
                  <a:gd name="T19" fmla="*/ 0 h 18"/>
                  <a:gd name="T20" fmla="*/ 11 w 25"/>
                  <a:gd name="T21" fmla="*/ 0 h 18"/>
                  <a:gd name="T22" fmla="*/ 11 w 25"/>
                  <a:gd name="T23" fmla="*/ 0 h 18"/>
                  <a:gd name="T24" fmla="*/ 11 w 25"/>
                  <a:gd name="T25" fmla="*/ 0 h 18"/>
                  <a:gd name="T26" fmla="*/ 7 w 25"/>
                  <a:gd name="T27" fmla="*/ 0 h 18"/>
                  <a:gd name="T28" fmla="*/ 4 w 25"/>
                  <a:gd name="T29" fmla="*/ 4 h 18"/>
                  <a:gd name="T30" fmla="*/ 0 w 25"/>
                  <a:gd name="T3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>
                  <a:gd name="T0" fmla="*/ 53 w 462"/>
                  <a:gd name="T1" fmla="*/ 162 h 694"/>
                  <a:gd name="T2" fmla="*/ 71 w 462"/>
                  <a:gd name="T3" fmla="*/ 179 h 694"/>
                  <a:gd name="T4" fmla="*/ 57 w 462"/>
                  <a:gd name="T5" fmla="*/ 208 h 694"/>
                  <a:gd name="T6" fmla="*/ 29 w 462"/>
                  <a:gd name="T7" fmla="*/ 222 h 694"/>
                  <a:gd name="T8" fmla="*/ 0 w 462"/>
                  <a:gd name="T9" fmla="*/ 236 h 694"/>
                  <a:gd name="T10" fmla="*/ 25 w 462"/>
                  <a:gd name="T11" fmla="*/ 267 h 694"/>
                  <a:gd name="T12" fmla="*/ 53 w 462"/>
                  <a:gd name="T13" fmla="*/ 271 h 694"/>
                  <a:gd name="T14" fmla="*/ 39 w 462"/>
                  <a:gd name="T15" fmla="*/ 285 h 694"/>
                  <a:gd name="T16" fmla="*/ 22 w 462"/>
                  <a:gd name="T17" fmla="*/ 285 h 694"/>
                  <a:gd name="T18" fmla="*/ 25 w 462"/>
                  <a:gd name="T19" fmla="*/ 310 h 694"/>
                  <a:gd name="T20" fmla="*/ 50 w 462"/>
                  <a:gd name="T21" fmla="*/ 334 h 694"/>
                  <a:gd name="T22" fmla="*/ 106 w 462"/>
                  <a:gd name="T23" fmla="*/ 317 h 694"/>
                  <a:gd name="T24" fmla="*/ 131 w 462"/>
                  <a:gd name="T25" fmla="*/ 334 h 694"/>
                  <a:gd name="T26" fmla="*/ 148 w 462"/>
                  <a:gd name="T27" fmla="*/ 405 h 694"/>
                  <a:gd name="T28" fmla="*/ 148 w 462"/>
                  <a:gd name="T29" fmla="*/ 430 h 694"/>
                  <a:gd name="T30" fmla="*/ 145 w 462"/>
                  <a:gd name="T31" fmla="*/ 454 h 694"/>
                  <a:gd name="T32" fmla="*/ 159 w 462"/>
                  <a:gd name="T33" fmla="*/ 454 h 694"/>
                  <a:gd name="T34" fmla="*/ 177 w 462"/>
                  <a:gd name="T35" fmla="*/ 472 h 694"/>
                  <a:gd name="T36" fmla="*/ 162 w 462"/>
                  <a:gd name="T37" fmla="*/ 479 h 694"/>
                  <a:gd name="T38" fmla="*/ 180 w 462"/>
                  <a:gd name="T39" fmla="*/ 496 h 694"/>
                  <a:gd name="T40" fmla="*/ 166 w 462"/>
                  <a:gd name="T41" fmla="*/ 532 h 694"/>
                  <a:gd name="T42" fmla="*/ 159 w 462"/>
                  <a:gd name="T43" fmla="*/ 570 h 694"/>
                  <a:gd name="T44" fmla="*/ 187 w 462"/>
                  <a:gd name="T45" fmla="*/ 651 h 694"/>
                  <a:gd name="T46" fmla="*/ 219 w 462"/>
                  <a:gd name="T47" fmla="*/ 680 h 694"/>
                  <a:gd name="T48" fmla="*/ 222 w 462"/>
                  <a:gd name="T49" fmla="*/ 683 h 694"/>
                  <a:gd name="T50" fmla="*/ 247 w 462"/>
                  <a:gd name="T51" fmla="*/ 669 h 694"/>
                  <a:gd name="T52" fmla="*/ 258 w 462"/>
                  <a:gd name="T53" fmla="*/ 637 h 694"/>
                  <a:gd name="T54" fmla="*/ 275 w 462"/>
                  <a:gd name="T55" fmla="*/ 595 h 694"/>
                  <a:gd name="T56" fmla="*/ 303 w 462"/>
                  <a:gd name="T57" fmla="*/ 577 h 694"/>
                  <a:gd name="T58" fmla="*/ 342 w 462"/>
                  <a:gd name="T59" fmla="*/ 542 h 694"/>
                  <a:gd name="T60" fmla="*/ 367 w 462"/>
                  <a:gd name="T61" fmla="*/ 532 h 694"/>
                  <a:gd name="T62" fmla="*/ 388 w 462"/>
                  <a:gd name="T63" fmla="*/ 514 h 694"/>
                  <a:gd name="T64" fmla="*/ 395 w 462"/>
                  <a:gd name="T65" fmla="*/ 489 h 694"/>
                  <a:gd name="T66" fmla="*/ 356 w 462"/>
                  <a:gd name="T67" fmla="*/ 496 h 694"/>
                  <a:gd name="T68" fmla="*/ 367 w 462"/>
                  <a:gd name="T69" fmla="*/ 493 h 694"/>
                  <a:gd name="T70" fmla="*/ 377 w 462"/>
                  <a:gd name="T71" fmla="*/ 458 h 694"/>
                  <a:gd name="T72" fmla="*/ 395 w 462"/>
                  <a:gd name="T73" fmla="*/ 472 h 694"/>
                  <a:gd name="T74" fmla="*/ 402 w 462"/>
                  <a:gd name="T75" fmla="*/ 440 h 694"/>
                  <a:gd name="T76" fmla="*/ 402 w 462"/>
                  <a:gd name="T77" fmla="*/ 405 h 694"/>
                  <a:gd name="T78" fmla="*/ 434 w 462"/>
                  <a:gd name="T79" fmla="*/ 384 h 694"/>
                  <a:gd name="T80" fmla="*/ 437 w 462"/>
                  <a:gd name="T81" fmla="*/ 334 h 694"/>
                  <a:gd name="T82" fmla="*/ 402 w 462"/>
                  <a:gd name="T83" fmla="*/ 324 h 694"/>
                  <a:gd name="T84" fmla="*/ 398 w 462"/>
                  <a:gd name="T85" fmla="*/ 282 h 694"/>
                  <a:gd name="T86" fmla="*/ 398 w 462"/>
                  <a:gd name="T87" fmla="*/ 246 h 694"/>
                  <a:gd name="T88" fmla="*/ 413 w 462"/>
                  <a:gd name="T89" fmla="*/ 179 h 694"/>
                  <a:gd name="T90" fmla="*/ 430 w 462"/>
                  <a:gd name="T91" fmla="*/ 158 h 694"/>
                  <a:gd name="T92" fmla="*/ 420 w 462"/>
                  <a:gd name="T93" fmla="*/ 144 h 694"/>
                  <a:gd name="T94" fmla="*/ 458 w 462"/>
                  <a:gd name="T95" fmla="*/ 95 h 694"/>
                  <a:gd name="T96" fmla="*/ 434 w 462"/>
                  <a:gd name="T97" fmla="*/ 77 h 694"/>
                  <a:gd name="T98" fmla="*/ 427 w 462"/>
                  <a:gd name="T99" fmla="*/ 102 h 694"/>
                  <a:gd name="T100" fmla="*/ 377 w 462"/>
                  <a:gd name="T101" fmla="*/ 141 h 694"/>
                  <a:gd name="T102" fmla="*/ 416 w 462"/>
                  <a:gd name="T103" fmla="*/ 67 h 694"/>
                  <a:gd name="T104" fmla="*/ 377 w 462"/>
                  <a:gd name="T105" fmla="*/ 88 h 694"/>
                  <a:gd name="T106" fmla="*/ 377 w 462"/>
                  <a:gd name="T107" fmla="*/ 60 h 694"/>
                  <a:gd name="T108" fmla="*/ 349 w 462"/>
                  <a:gd name="T109" fmla="*/ 63 h 694"/>
                  <a:gd name="T110" fmla="*/ 388 w 462"/>
                  <a:gd name="T111" fmla="*/ 45 h 694"/>
                  <a:gd name="T112" fmla="*/ 356 w 462"/>
                  <a:gd name="T113" fmla="*/ 17 h 694"/>
                  <a:gd name="T114" fmla="*/ 303 w 462"/>
                  <a:gd name="T115" fmla="*/ 38 h 694"/>
                  <a:gd name="T116" fmla="*/ 339 w 462"/>
                  <a:gd name="T117" fmla="*/ 10 h 694"/>
                  <a:gd name="T118" fmla="*/ 229 w 462"/>
                  <a:gd name="T119" fmla="*/ 35 h 694"/>
                  <a:gd name="T120" fmla="*/ 173 w 462"/>
                  <a:gd name="T121" fmla="*/ 56 h 694"/>
                  <a:gd name="T122" fmla="*/ 103 w 462"/>
                  <a:gd name="T123" fmla="*/ 84 h 694"/>
                  <a:gd name="T124" fmla="*/ 99 w 462"/>
                  <a:gd name="T125" fmla="*/ 127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>
                  <a:gd name="T0" fmla="*/ 17 w 21"/>
                  <a:gd name="T1" fmla="*/ 14 h 14"/>
                  <a:gd name="T2" fmla="*/ 17 w 21"/>
                  <a:gd name="T3" fmla="*/ 10 h 14"/>
                  <a:gd name="T4" fmla="*/ 21 w 21"/>
                  <a:gd name="T5" fmla="*/ 7 h 14"/>
                  <a:gd name="T6" fmla="*/ 21 w 21"/>
                  <a:gd name="T7" fmla="*/ 3 h 14"/>
                  <a:gd name="T8" fmla="*/ 21 w 21"/>
                  <a:gd name="T9" fmla="*/ 0 h 14"/>
                  <a:gd name="T10" fmla="*/ 17 w 21"/>
                  <a:gd name="T11" fmla="*/ 0 h 14"/>
                  <a:gd name="T12" fmla="*/ 14 w 21"/>
                  <a:gd name="T13" fmla="*/ 0 h 14"/>
                  <a:gd name="T14" fmla="*/ 10 w 21"/>
                  <a:gd name="T15" fmla="*/ 0 h 14"/>
                  <a:gd name="T16" fmla="*/ 7 w 21"/>
                  <a:gd name="T17" fmla="*/ 0 h 14"/>
                  <a:gd name="T18" fmla="*/ 7 w 21"/>
                  <a:gd name="T19" fmla="*/ 0 h 14"/>
                  <a:gd name="T20" fmla="*/ 3 w 21"/>
                  <a:gd name="T21" fmla="*/ 3 h 14"/>
                  <a:gd name="T22" fmla="*/ 3 w 21"/>
                  <a:gd name="T23" fmla="*/ 7 h 14"/>
                  <a:gd name="T24" fmla="*/ 0 w 21"/>
                  <a:gd name="T25" fmla="*/ 10 h 14"/>
                  <a:gd name="T26" fmla="*/ 0 w 21"/>
                  <a:gd name="T27" fmla="*/ 10 h 14"/>
                  <a:gd name="T28" fmla="*/ 7 w 21"/>
                  <a:gd name="T29" fmla="*/ 14 h 14"/>
                  <a:gd name="T30" fmla="*/ 10 w 21"/>
                  <a:gd name="T31" fmla="*/ 14 h 14"/>
                  <a:gd name="T32" fmla="*/ 17 w 21"/>
                  <a:gd name="T33" fmla="*/ 14 h 14"/>
                  <a:gd name="T34" fmla="*/ 17 w 21"/>
                  <a:gd name="T3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>
                  <a:gd name="T0" fmla="*/ 14 w 14"/>
                  <a:gd name="T1" fmla="*/ 18 h 21"/>
                  <a:gd name="T2" fmla="*/ 14 w 14"/>
                  <a:gd name="T3" fmla="*/ 14 h 21"/>
                  <a:gd name="T4" fmla="*/ 14 w 14"/>
                  <a:gd name="T5" fmla="*/ 11 h 21"/>
                  <a:gd name="T6" fmla="*/ 14 w 14"/>
                  <a:gd name="T7" fmla="*/ 7 h 21"/>
                  <a:gd name="T8" fmla="*/ 14 w 14"/>
                  <a:gd name="T9" fmla="*/ 4 h 21"/>
                  <a:gd name="T10" fmla="*/ 11 w 14"/>
                  <a:gd name="T11" fmla="*/ 0 h 21"/>
                  <a:gd name="T12" fmla="*/ 11 w 14"/>
                  <a:gd name="T13" fmla="*/ 0 h 21"/>
                  <a:gd name="T14" fmla="*/ 7 w 14"/>
                  <a:gd name="T15" fmla="*/ 0 h 21"/>
                  <a:gd name="T16" fmla="*/ 7 w 14"/>
                  <a:gd name="T17" fmla="*/ 0 h 21"/>
                  <a:gd name="T18" fmla="*/ 4 w 14"/>
                  <a:gd name="T19" fmla="*/ 4 h 21"/>
                  <a:gd name="T20" fmla="*/ 0 w 14"/>
                  <a:gd name="T21" fmla="*/ 11 h 21"/>
                  <a:gd name="T22" fmla="*/ 0 w 14"/>
                  <a:gd name="T23" fmla="*/ 14 h 21"/>
                  <a:gd name="T24" fmla="*/ 0 w 14"/>
                  <a:gd name="T25" fmla="*/ 14 h 21"/>
                  <a:gd name="T26" fmla="*/ 4 w 14"/>
                  <a:gd name="T27" fmla="*/ 18 h 21"/>
                  <a:gd name="T28" fmla="*/ 4 w 14"/>
                  <a:gd name="T29" fmla="*/ 18 h 21"/>
                  <a:gd name="T30" fmla="*/ 7 w 14"/>
                  <a:gd name="T31" fmla="*/ 18 h 21"/>
                  <a:gd name="T32" fmla="*/ 7 w 14"/>
                  <a:gd name="T33" fmla="*/ 18 h 21"/>
                  <a:gd name="T34" fmla="*/ 11 w 14"/>
                  <a:gd name="T35" fmla="*/ 21 h 21"/>
                  <a:gd name="T36" fmla="*/ 11 w 14"/>
                  <a:gd name="T37" fmla="*/ 21 h 21"/>
                  <a:gd name="T38" fmla="*/ 11 w 14"/>
                  <a:gd name="T39" fmla="*/ 21 h 21"/>
                  <a:gd name="T40" fmla="*/ 14 w 14"/>
                  <a:gd name="T41" fmla="*/ 18 h 21"/>
                  <a:gd name="T42" fmla="*/ 14 w 14"/>
                  <a:gd name="T4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>
                  <a:gd name="T0" fmla="*/ 11 w 39"/>
                  <a:gd name="T1" fmla="*/ 46 h 50"/>
                  <a:gd name="T2" fmla="*/ 14 w 39"/>
                  <a:gd name="T3" fmla="*/ 43 h 50"/>
                  <a:gd name="T4" fmla="*/ 14 w 39"/>
                  <a:gd name="T5" fmla="*/ 39 h 50"/>
                  <a:gd name="T6" fmla="*/ 18 w 39"/>
                  <a:gd name="T7" fmla="*/ 39 h 50"/>
                  <a:gd name="T8" fmla="*/ 21 w 39"/>
                  <a:gd name="T9" fmla="*/ 39 h 50"/>
                  <a:gd name="T10" fmla="*/ 25 w 39"/>
                  <a:gd name="T11" fmla="*/ 43 h 50"/>
                  <a:gd name="T12" fmla="*/ 28 w 39"/>
                  <a:gd name="T13" fmla="*/ 46 h 50"/>
                  <a:gd name="T14" fmla="*/ 32 w 39"/>
                  <a:gd name="T15" fmla="*/ 50 h 50"/>
                  <a:gd name="T16" fmla="*/ 35 w 39"/>
                  <a:gd name="T17" fmla="*/ 50 h 50"/>
                  <a:gd name="T18" fmla="*/ 39 w 39"/>
                  <a:gd name="T19" fmla="*/ 50 h 50"/>
                  <a:gd name="T20" fmla="*/ 39 w 39"/>
                  <a:gd name="T21" fmla="*/ 46 h 50"/>
                  <a:gd name="T22" fmla="*/ 39 w 39"/>
                  <a:gd name="T23" fmla="*/ 39 h 50"/>
                  <a:gd name="T24" fmla="*/ 35 w 39"/>
                  <a:gd name="T25" fmla="*/ 36 h 50"/>
                  <a:gd name="T26" fmla="*/ 35 w 39"/>
                  <a:gd name="T27" fmla="*/ 32 h 50"/>
                  <a:gd name="T28" fmla="*/ 35 w 39"/>
                  <a:gd name="T29" fmla="*/ 29 h 50"/>
                  <a:gd name="T30" fmla="*/ 32 w 39"/>
                  <a:gd name="T31" fmla="*/ 29 h 50"/>
                  <a:gd name="T32" fmla="*/ 32 w 39"/>
                  <a:gd name="T33" fmla="*/ 25 h 50"/>
                  <a:gd name="T34" fmla="*/ 32 w 39"/>
                  <a:gd name="T35" fmla="*/ 25 h 50"/>
                  <a:gd name="T36" fmla="*/ 28 w 39"/>
                  <a:gd name="T37" fmla="*/ 25 h 50"/>
                  <a:gd name="T38" fmla="*/ 25 w 39"/>
                  <a:gd name="T39" fmla="*/ 25 h 50"/>
                  <a:gd name="T40" fmla="*/ 21 w 39"/>
                  <a:gd name="T41" fmla="*/ 25 h 50"/>
                  <a:gd name="T42" fmla="*/ 18 w 39"/>
                  <a:gd name="T43" fmla="*/ 22 h 50"/>
                  <a:gd name="T44" fmla="*/ 14 w 39"/>
                  <a:gd name="T45" fmla="*/ 18 h 50"/>
                  <a:gd name="T46" fmla="*/ 14 w 39"/>
                  <a:gd name="T47" fmla="*/ 18 h 50"/>
                  <a:gd name="T48" fmla="*/ 18 w 39"/>
                  <a:gd name="T49" fmla="*/ 14 h 50"/>
                  <a:gd name="T50" fmla="*/ 28 w 39"/>
                  <a:gd name="T51" fmla="*/ 14 h 50"/>
                  <a:gd name="T52" fmla="*/ 28 w 39"/>
                  <a:gd name="T53" fmla="*/ 4 h 50"/>
                  <a:gd name="T54" fmla="*/ 25 w 39"/>
                  <a:gd name="T55" fmla="*/ 4 h 50"/>
                  <a:gd name="T56" fmla="*/ 21 w 39"/>
                  <a:gd name="T57" fmla="*/ 4 h 50"/>
                  <a:gd name="T58" fmla="*/ 14 w 39"/>
                  <a:gd name="T59" fmla="*/ 4 h 50"/>
                  <a:gd name="T60" fmla="*/ 7 w 39"/>
                  <a:gd name="T61" fmla="*/ 0 h 50"/>
                  <a:gd name="T62" fmla="*/ 7 w 39"/>
                  <a:gd name="T63" fmla="*/ 0 h 50"/>
                  <a:gd name="T64" fmla="*/ 7 w 39"/>
                  <a:gd name="T65" fmla="*/ 0 h 50"/>
                  <a:gd name="T66" fmla="*/ 4 w 39"/>
                  <a:gd name="T67" fmla="*/ 4 h 50"/>
                  <a:gd name="T68" fmla="*/ 4 w 39"/>
                  <a:gd name="T69" fmla="*/ 11 h 50"/>
                  <a:gd name="T70" fmla="*/ 4 w 39"/>
                  <a:gd name="T71" fmla="*/ 18 h 50"/>
                  <a:gd name="T72" fmla="*/ 0 w 39"/>
                  <a:gd name="T73" fmla="*/ 25 h 50"/>
                  <a:gd name="T74" fmla="*/ 0 w 39"/>
                  <a:gd name="T75" fmla="*/ 25 h 50"/>
                  <a:gd name="T76" fmla="*/ 4 w 39"/>
                  <a:gd name="T77" fmla="*/ 29 h 50"/>
                  <a:gd name="T78" fmla="*/ 7 w 39"/>
                  <a:gd name="T79" fmla="*/ 29 h 50"/>
                  <a:gd name="T80" fmla="*/ 7 w 39"/>
                  <a:gd name="T81" fmla="*/ 29 h 50"/>
                  <a:gd name="T82" fmla="*/ 4 w 39"/>
                  <a:gd name="T83" fmla="*/ 32 h 50"/>
                  <a:gd name="T84" fmla="*/ 0 w 39"/>
                  <a:gd name="T85" fmla="*/ 36 h 50"/>
                  <a:gd name="T86" fmla="*/ 0 w 39"/>
                  <a:gd name="T87" fmla="*/ 39 h 50"/>
                  <a:gd name="T88" fmla="*/ 0 w 39"/>
                  <a:gd name="T89" fmla="*/ 43 h 50"/>
                  <a:gd name="T90" fmla="*/ 0 w 39"/>
                  <a:gd name="T91" fmla="*/ 43 h 50"/>
                  <a:gd name="T92" fmla="*/ 4 w 39"/>
                  <a:gd name="T93" fmla="*/ 46 h 50"/>
                  <a:gd name="T94" fmla="*/ 4 w 39"/>
                  <a:gd name="T95" fmla="*/ 46 h 50"/>
                  <a:gd name="T96" fmla="*/ 7 w 39"/>
                  <a:gd name="T97" fmla="*/ 46 h 50"/>
                  <a:gd name="T98" fmla="*/ 11 w 39"/>
                  <a:gd name="T99" fmla="*/ 4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>
                  <a:gd name="T0" fmla="*/ 236 w 292"/>
                  <a:gd name="T1" fmla="*/ 240 h 338"/>
                  <a:gd name="T2" fmla="*/ 243 w 292"/>
                  <a:gd name="T3" fmla="*/ 261 h 338"/>
                  <a:gd name="T4" fmla="*/ 260 w 292"/>
                  <a:gd name="T5" fmla="*/ 257 h 338"/>
                  <a:gd name="T6" fmla="*/ 285 w 292"/>
                  <a:gd name="T7" fmla="*/ 247 h 338"/>
                  <a:gd name="T8" fmla="*/ 285 w 292"/>
                  <a:gd name="T9" fmla="*/ 233 h 338"/>
                  <a:gd name="T10" fmla="*/ 288 w 292"/>
                  <a:gd name="T11" fmla="*/ 222 h 338"/>
                  <a:gd name="T12" fmla="*/ 278 w 292"/>
                  <a:gd name="T13" fmla="*/ 208 h 338"/>
                  <a:gd name="T14" fmla="*/ 264 w 292"/>
                  <a:gd name="T15" fmla="*/ 208 h 338"/>
                  <a:gd name="T16" fmla="*/ 229 w 292"/>
                  <a:gd name="T17" fmla="*/ 176 h 338"/>
                  <a:gd name="T18" fmla="*/ 214 w 292"/>
                  <a:gd name="T19" fmla="*/ 173 h 338"/>
                  <a:gd name="T20" fmla="*/ 229 w 292"/>
                  <a:gd name="T21" fmla="*/ 155 h 338"/>
                  <a:gd name="T22" fmla="*/ 229 w 292"/>
                  <a:gd name="T23" fmla="*/ 134 h 338"/>
                  <a:gd name="T24" fmla="*/ 218 w 292"/>
                  <a:gd name="T25" fmla="*/ 124 h 338"/>
                  <a:gd name="T26" fmla="*/ 204 w 292"/>
                  <a:gd name="T27" fmla="*/ 99 h 338"/>
                  <a:gd name="T28" fmla="*/ 190 w 292"/>
                  <a:gd name="T29" fmla="*/ 102 h 338"/>
                  <a:gd name="T30" fmla="*/ 186 w 292"/>
                  <a:gd name="T31" fmla="*/ 92 h 338"/>
                  <a:gd name="T32" fmla="*/ 176 w 292"/>
                  <a:gd name="T33" fmla="*/ 81 h 338"/>
                  <a:gd name="T34" fmla="*/ 155 w 292"/>
                  <a:gd name="T35" fmla="*/ 60 h 338"/>
                  <a:gd name="T36" fmla="*/ 116 w 292"/>
                  <a:gd name="T37" fmla="*/ 50 h 338"/>
                  <a:gd name="T38" fmla="*/ 81 w 292"/>
                  <a:gd name="T39" fmla="*/ 46 h 338"/>
                  <a:gd name="T40" fmla="*/ 88 w 292"/>
                  <a:gd name="T41" fmla="*/ 25 h 338"/>
                  <a:gd name="T42" fmla="*/ 77 w 292"/>
                  <a:gd name="T43" fmla="*/ 7 h 338"/>
                  <a:gd name="T44" fmla="*/ 56 w 292"/>
                  <a:gd name="T45" fmla="*/ 35 h 338"/>
                  <a:gd name="T46" fmla="*/ 74 w 292"/>
                  <a:gd name="T47" fmla="*/ 88 h 338"/>
                  <a:gd name="T48" fmla="*/ 67 w 292"/>
                  <a:gd name="T49" fmla="*/ 92 h 338"/>
                  <a:gd name="T50" fmla="*/ 45 w 292"/>
                  <a:gd name="T51" fmla="*/ 39 h 338"/>
                  <a:gd name="T52" fmla="*/ 52 w 292"/>
                  <a:gd name="T53" fmla="*/ 4 h 338"/>
                  <a:gd name="T54" fmla="*/ 17 w 292"/>
                  <a:gd name="T55" fmla="*/ 18 h 338"/>
                  <a:gd name="T56" fmla="*/ 0 w 292"/>
                  <a:gd name="T57" fmla="*/ 60 h 338"/>
                  <a:gd name="T58" fmla="*/ 3 w 292"/>
                  <a:gd name="T59" fmla="*/ 74 h 338"/>
                  <a:gd name="T60" fmla="*/ 24 w 292"/>
                  <a:gd name="T61" fmla="*/ 109 h 338"/>
                  <a:gd name="T62" fmla="*/ 35 w 292"/>
                  <a:gd name="T63" fmla="*/ 116 h 338"/>
                  <a:gd name="T64" fmla="*/ 81 w 292"/>
                  <a:gd name="T65" fmla="*/ 131 h 338"/>
                  <a:gd name="T66" fmla="*/ 102 w 292"/>
                  <a:gd name="T67" fmla="*/ 131 h 338"/>
                  <a:gd name="T68" fmla="*/ 144 w 292"/>
                  <a:gd name="T69" fmla="*/ 148 h 338"/>
                  <a:gd name="T70" fmla="*/ 151 w 292"/>
                  <a:gd name="T71" fmla="*/ 159 h 338"/>
                  <a:gd name="T72" fmla="*/ 162 w 292"/>
                  <a:gd name="T73" fmla="*/ 180 h 338"/>
                  <a:gd name="T74" fmla="*/ 158 w 292"/>
                  <a:gd name="T75" fmla="*/ 229 h 338"/>
                  <a:gd name="T76" fmla="*/ 137 w 292"/>
                  <a:gd name="T77" fmla="*/ 254 h 338"/>
                  <a:gd name="T78" fmla="*/ 112 w 292"/>
                  <a:gd name="T79" fmla="*/ 264 h 338"/>
                  <a:gd name="T80" fmla="*/ 130 w 292"/>
                  <a:gd name="T81" fmla="*/ 282 h 338"/>
                  <a:gd name="T82" fmla="*/ 169 w 292"/>
                  <a:gd name="T83" fmla="*/ 289 h 338"/>
                  <a:gd name="T84" fmla="*/ 190 w 292"/>
                  <a:gd name="T85" fmla="*/ 314 h 338"/>
                  <a:gd name="T86" fmla="*/ 214 w 292"/>
                  <a:gd name="T87" fmla="*/ 328 h 338"/>
                  <a:gd name="T88" fmla="*/ 232 w 292"/>
                  <a:gd name="T89" fmla="*/ 335 h 338"/>
                  <a:gd name="T90" fmla="*/ 218 w 292"/>
                  <a:gd name="T91" fmla="*/ 307 h 338"/>
                  <a:gd name="T92" fmla="*/ 218 w 292"/>
                  <a:gd name="T93" fmla="*/ 300 h 338"/>
                  <a:gd name="T94" fmla="*/ 250 w 292"/>
                  <a:gd name="T95" fmla="*/ 321 h 338"/>
                  <a:gd name="T96" fmla="*/ 257 w 292"/>
                  <a:gd name="T97" fmla="*/ 321 h 338"/>
                  <a:gd name="T98" fmla="*/ 257 w 292"/>
                  <a:gd name="T99" fmla="*/ 293 h 338"/>
                  <a:gd name="T100" fmla="*/ 232 w 292"/>
                  <a:gd name="T101" fmla="*/ 271 h 338"/>
                  <a:gd name="T102" fmla="*/ 222 w 292"/>
                  <a:gd name="T103" fmla="*/ 261 h 338"/>
                  <a:gd name="T104" fmla="*/ 214 w 292"/>
                  <a:gd name="T105" fmla="*/ 236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3" cy="64"/>
              </a:xfrm>
              <a:custGeom>
                <a:avLst/>
                <a:gdLst>
                  <a:gd name="T0" fmla="*/ 85 w 85"/>
                  <a:gd name="T1" fmla="*/ 46 h 64"/>
                  <a:gd name="T2" fmla="*/ 85 w 85"/>
                  <a:gd name="T3" fmla="*/ 46 h 64"/>
                  <a:gd name="T4" fmla="*/ 81 w 85"/>
                  <a:gd name="T5" fmla="*/ 39 h 64"/>
                  <a:gd name="T6" fmla="*/ 78 w 85"/>
                  <a:gd name="T7" fmla="*/ 36 h 64"/>
                  <a:gd name="T8" fmla="*/ 71 w 85"/>
                  <a:gd name="T9" fmla="*/ 32 h 64"/>
                  <a:gd name="T10" fmla="*/ 67 w 85"/>
                  <a:gd name="T11" fmla="*/ 29 h 64"/>
                  <a:gd name="T12" fmla="*/ 64 w 85"/>
                  <a:gd name="T13" fmla="*/ 25 h 64"/>
                  <a:gd name="T14" fmla="*/ 60 w 85"/>
                  <a:gd name="T15" fmla="*/ 21 h 64"/>
                  <a:gd name="T16" fmla="*/ 57 w 85"/>
                  <a:gd name="T17" fmla="*/ 18 h 64"/>
                  <a:gd name="T18" fmla="*/ 49 w 85"/>
                  <a:gd name="T19" fmla="*/ 14 h 64"/>
                  <a:gd name="T20" fmla="*/ 42 w 85"/>
                  <a:gd name="T21" fmla="*/ 14 h 64"/>
                  <a:gd name="T22" fmla="*/ 39 w 85"/>
                  <a:gd name="T23" fmla="*/ 11 h 64"/>
                  <a:gd name="T24" fmla="*/ 35 w 85"/>
                  <a:gd name="T25" fmla="*/ 0 h 64"/>
                  <a:gd name="T26" fmla="*/ 25 w 85"/>
                  <a:gd name="T27" fmla="*/ 14 h 64"/>
                  <a:gd name="T28" fmla="*/ 21 w 85"/>
                  <a:gd name="T29" fmla="*/ 18 h 64"/>
                  <a:gd name="T30" fmla="*/ 18 w 85"/>
                  <a:gd name="T31" fmla="*/ 18 h 64"/>
                  <a:gd name="T32" fmla="*/ 14 w 85"/>
                  <a:gd name="T33" fmla="*/ 21 h 64"/>
                  <a:gd name="T34" fmla="*/ 11 w 85"/>
                  <a:gd name="T35" fmla="*/ 25 h 64"/>
                  <a:gd name="T36" fmla="*/ 7 w 85"/>
                  <a:gd name="T37" fmla="*/ 32 h 64"/>
                  <a:gd name="T38" fmla="*/ 7 w 85"/>
                  <a:gd name="T39" fmla="*/ 39 h 64"/>
                  <a:gd name="T40" fmla="*/ 0 w 85"/>
                  <a:gd name="T41" fmla="*/ 50 h 64"/>
                  <a:gd name="T42" fmla="*/ 4 w 85"/>
                  <a:gd name="T43" fmla="*/ 50 h 64"/>
                  <a:gd name="T44" fmla="*/ 7 w 85"/>
                  <a:gd name="T45" fmla="*/ 50 h 64"/>
                  <a:gd name="T46" fmla="*/ 11 w 85"/>
                  <a:gd name="T47" fmla="*/ 50 h 64"/>
                  <a:gd name="T48" fmla="*/ 14 w 85"/>
                  <a:gd name="T49" fmla="*/ 50 h 64"/>
                  <a:gd name="T50" fmla="*/ 18 w 85"/>
                  <a:gd name="T51" fmla="*/ 50 h 64"/>
                  <a:gd name="T52" fmla="*/ 18 w 85"/>
                  <a:gd name="T53" fmla="*/ 57 h 64"/>
                  <a:gd name="T54" fmla="*/ 18 w 85"/>
                  <a:gd name="T55" fmla="*/ 57 h 64"/>
                  <a:gd name="T56" fmla="*/ 21 w 85"/>
                  <a:gd name="T57" fmla="*/ 60 h 64"/>
                  <a:gd name="T58" fmla="*/ 25 w 85"/>
                  <a:gd name="T59" fmla="*/ 60 h 64"/>
                  <a:gd name="T60" fmla="*/ 28 w 85"/>
                  <a:gd name="T61" fmla="*/ 64 h 64"/>
                  <a:gd name="T62" fmla="*/ 32 w 85"/>
                  <a:gd name="T63" fmla="*/ 64 h 64"/>
                  <a:gd name="T64" fmla="*/ 39 w 85"/>
                  <a:gd name="T65" fmla="*/ 60 h 64"/>
                  <a:gd name="T66" fmla="*/ 60 w 85"/>
                  <a:gd name="T67" fmla="*/ 50 h 64"/>
                  <a:gd name="T68" fmla="*/ 78 w 85"/>
                  <a:gd name="T69" fmla="*/ 53 h 64"/>
                  <a:gd name="T70" fmla="*/ 85 w 85"/>
                  <a:gd name="T71" fmla="*/ 4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>
                  <a:gd name="T0" fmla="*/ 3 w 32"/>
                  <a:gd name="T1" fmla="*/ 7 h 10"/>
                  <a:gd name="T2" fmla="*/ 3 w 32"/>
                  <a:gd name="T3" fmla="*/ 7 h 10"/>
                  <a:gd name="T4" fmla="*/ 7 w 32"/>
                  <a:gd name="T5" fmla="*/ 7 h 10"/>
                  <a:gd name="T6" fmla="*/ 14 w 32"/>
                  <a:gd name="T7" fmla="*/ 10 h 10"/>
                  <a:gd name="T8" fmla="*/ 21 w 32"/>
                  <a:gd name="T9" fmla="*/ 10 h 10"/>
                  <a:gd name="T10" fmla="*/ 28 w 32"/>
                  <a:gd name="T11" fmla="*/ 10 h 10"/>
                  <a:gd name="T12" fmla="*/ 32 w 32"/>
                  <a:gd name="T13" fmla="*/ 7 h 10"/>
                  <a:gd name="T14" fmla="*/ 32 w 32"/>
                  <a:gd name="T15" fmla="*/ 3 h 10"/>
                  <a:gd name="T16" fmla="*/ 32 w 32"/>
                  <a:gd name="T17" fmla="*/ 0 h 10"/>
                  <a:gd name="T18" fmla="*/ 28 w 32"/>
                  <a:gd name="T19" fmla="*/ 0 h 10"/>
                  <a:gd name="T20" fmla="*/ 21 w 32"/>
                  <a:gd name="T21" fmla="*/ 0 h 10"/>
                  <a:gd name="T22" fmla="*/ 14 w 32"/>
                  <a:gd name="T23" fmla="*/ 0 h 10"/>
                  <a:gd name="T24" fmla="*/ 10 w 32"/>
                  <a:gd name="T25" fmla="*/ 0 h 10"/>
                  <a:gd name="T26" fmla="*/ 10 w 32"/>
                  <a:gd name="T27" fmla="*/ 0 h 10"/>
                  <a:gd name="T28" fmla="*/ 10 w 32"/>
                  <a:gd name="T29" fmla="*/ 0 h 10"/>
                  <a:gd name="T30" fmla="*/ 7 w 32"/>
                  <a:gd name="T31" fmla="*/ 0 h 10"/>
                  <a:gd name="T32" fmla="*/ 3 w 32"/>
                  <a:gd name="T33" fmla="*/ 0 h 10"/>
                  <a:gd name="T34" fmla="*/ 0 w 32"/>
                  <a:gd name="T35" fmla="*/ 0 h 10"/>
                  <a:gd name="T36" fmla="*/ 0 w 32"/>
                  <a:gd name="T37" fmla="*/ 3 h 10"/>
                  <a:gd name="T38" fmla="*/ 3 w 32"/>
                  <a:gd name="T3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>
                  <a:gd name="T0" fmla="*/ 84 w 88"/>
                  <a:gd name="T1" fmla="*/ 59 h 130"/>
                  <a:gd name="T2" fmla="*/ 77 w 88"/>
                  <a:gd name="T3" fmla="*/ 59 h 130"/>
                  <a:gd name="T4" fmla="*/ 67 w 88"/>
                  <a:gd name="T5" fmla="*/ 59 h 130"/>
                  <a:gd name="T6" fmla="*/ 63 w 88"/>
                  <a:gd name="T7" fmla="*/ 52 h 130"/>
                  <a:gd name="T8" fmla="*/ 67 w 88"/>
                  <a:gd name="T9" fmla="*/ 49 h 130"/>
                  <a:gd name="T10" fmla="*/ 74 w 88"/>
                  <a:gd name="T11" fmla="*/ 38 h 130"/>
                  <a:gd name="T12" fmla="*/ 81 w 88"/>
                  <a:gd name="T13" fmla="*/ 38 h 130"/>
                  <a:gd name="T14" fmla="*/ 81 w 88"/>
                  <a:gd name="T15" fmla="*/ 28 h 130"/>
                  <a:gd name="T16" fmla="*/ 81 w 88"/>
                  <a:gd name="T17" fmla="*/ 17 h 130"/>
                  <a:gd name="T18" fmla="*/ 77 w 88"/>
                  <a:gd name="T19" fmla="*/ 10 h 130"/>
                  <a:gd name="T20" fmla="*/ 70 w 88"/>
                  <a:gd name="T21" fmla="*/ 0 h 130"/>
                  <a:gd name="T22" fmla="*/ 56 w 88"/>
                  <a:gd name="T23" fmla="*/ 3 h 130"/>
                  <a:gd name="T24" fmla="*/ 49 w 88"/>
                  <a:gd name="T25" fmla="*/ 7 h 130"/>
                  <a:gd name="T26" fmla="*/ 39 w 88"/>
                  <a:gd name="T27" fmla="*/ 3 h 130"/>
                  <a:gd name="T28" fmla="*/ 28 w 88"/>
                  <a:gd name="T29" fmla="*/ 3 h 130"/>
                  <a:gd name="T30" fmla="*/ 21 w 88"/>
                  <a:gd name="T31" fmla="*/ 14 h 130"/>
                  <a:gd name="T32" fmla="*/ 21 w 88"/>
                  <a:gd name="T33" fmla="*/ 21 h 130"/>
                  <a:gd name="T34" fmla="*/ 21 w 88"/>
                  <a:gd name="T35" fmla="*/ 35 h 130"/>
                  <a:gd name="T36" fmla="*/ 28 w 88"/>
                  <a:gd name="T37" fmla="*/ 42 h 130"/>
                  <a:gd name="T38" fmla="*/ 35 w 88"/>
                  <a:gd name="T39" fmla="*/ 49 h 130"/>
                  <a:gd name="T40" fmla="*/ 31 w 88"/>
                  <a:gd name="T41" fmla="*/ 59 h 130"/>
                  <a:gd name="T42" fmla="*/ 28 w 88"/>
                  <a:gd name="T43" fmla="*/ 63 h 130"/>
                  <a:gd name="T44" fmla="*/ 17 w 88"/>
                  <a:gd name="T45" fmla="*/ 56 h 130"/>
                  <a:gd name="T46" fmla="*/ 14 w 88"/>
                  <a:gd name="T47" fmla="*/ 49 h 130"/>
                  <a:gd name="T48" fmla="*/ 7 w 88"/>
                  <a:gd name="T49" fmla="*/ 49 h 130"/>
                  <a:gd name="T50" fmla="*/ 0 w 88"/>
                  <a:gd name="T51" fmla="*/ 49 h 130"/>
                  <a:gd name="T52" fmla="*/ 0 w 88"/>
                  <a:gd name="T53" fmla="*/ 56 h 130"/>
                  <a:gd name="T54" fmla="*/ 0 w 88"/>
                  <a:gd name="T55" fmla="*/ 67 h 130"/>
                  <a:gd name="T56" fmla="*/ 3 w 88"/>
                  <a:gd name="T57" fmla="*/ 77 h 130"/>
                  <a:gd name="T58" fmla="*/ 14 w 88"/>
                  <a:gd name="T59" fmla="*/ 88 h 130"/>
                  <a:gd name="T60" fmla="*/ 21 w 88"/>
                  <a:gd name="T61" fmla="*/ 95 h 130"/>
                  <a:gd name="T62" fmla="*/ 31 w 88"/>
                  <a:gd name="T63" fmla="*/ 109 h 130"/>
                  <a:gd name="T64" fmla="*/ 35 w 88"/>
                  <a:gd name="T65" fmla="*/ 112 h 130"/>
                  <a:gd name="T66" fmla="*/ 39 w 88"/>
                  <a:gd name="T67" fmla="*/ 123 h 130"/>
                  <a:gd name="T68" fmla="*/ 49 w 88"/>
                  <a:gd name="T69" fmla="*/ 130 h 130"/>
                  <a:gd name="T70" fmla="*/ 67 w 88"/>
                  <a:gd name="T71" fmla="*/ 126 h 130"/>
                  <a:gd name="T72" fmla="*/ 74 w 88"/>
                  <a:gd name="T73" fmla="*/ 126 h 130"/>
                  <a:gd name="T74" fmla="*/ 84 w 88"/>
                  <a:gd name="T75" fmla="*/ 116 h 130"/>
                  <a:gd name="T76" fmla="*/ 88 w 88"/>
                  <a:gd name="T77" fmla="*/ 109 h 130"/>
                  <a:gd name="T78" fmla="*/ 88 w 88"/>
                  <a:gd name="T79" fmla="*/ 95 h 130"/>
                  <a:gd name="T80" fmla="*/ 84 w 88"/>
                  <a:gd name="T81" fmla="*/ 77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>
                  <a:gd name="T0" fmla="*/ 57 w 71"/>
                  <a:gd name="T1" fmla="*/ 7 h 112"/>
                  <a:gd name="T2" fmla="*/ 50 w 71"/>
                  <a:gd name="T3" fmla="*/ 7 h 112"/>
                  <a:gd name="T4" fmla="*/ 39 w 71"/>
                  <a:gd name="T5" fmla="*/ 3 h 112"/>
                  <a:gd name="T6" fmla="*/ 35 w 71"/>
                  <a:gd name="T7" fmla="*/ 0 h 112"/>
                  <a:gd name="T8" fmla="*/ 25 w 71"/>
                  <a:gd name="T9" fmla="*/ 0 h 112"/>
                  <a:gd name="T10" fmla="*/ 21 w 71"/>
                  <a:gd name="T11" fmla="*/ 3 h 112"/>
                  <a:gd name="T12" fmla="*/ 21 w 71"/>
                  <a:gd name="T13" fmla="*/ 0 h 112"/>
                  <a:gd name="T14" fmla="*/ 14 w 71"/>
                  <a:gd name="T15" fmla="*/ 3 h 112"/>
                  <a:gd name="T16" fmla="*/ 7 w 71"/>
                  <a:gd name="T17" fmla="*/ 14 h 112"/>
                  <a:gd name="T18" fmla="*/ 7 w 71"/>
                  <a:gd name="T19" fmla="*/ 21 h 112"/>
                  <a:gd name="T20" fmla="*/ 0 w 71"/>
                  <a:gd name="T21" fmla="*/ 31 h 112"/>
                  <a:gd name="T22" fmla="*/ 4 w 71"/>
                  <a:gd name="T23" fmla="*/ 35 h 112"/>
                  <a:gd name="T24" fmla="*/ 4 w 71"/>
                  <a:gd name="T25" fmla="*/ 42 h 112"/>
                  <a:gd name="T26" fmla="*/ 4 w 71"/>
                  <a:gd name="T27" fmla="*/ 49 h 112"/>
                  <a:gd name="T28" fmla="*/ 0 w 71"/>
                  <a:gd name="T29" fmla="*/ 56 h 112"/>
                  <a:gd name="T30" fmla="*/ 7 w 71"/>
                  <a:gd name="T31" fmla="*/ 77 h 112"/>
                  <a:gd name="T32" fmla="*/ 11 w 71"/>
                  <a:gd name="T33" fmla="*/ 109 h 112"/>
                  <a:gd name="T34" fmla="*/ 14 w 71"/>
                  <a:gd name="T35" fmla="*/ 112 h 112"/>
                  <a:gd name="T36" fmla="*/ 25 w 71"/>
                  <a:gd name="T37" fmla="*/ 109 h 112"/>
                  <a:gd name="T38" fmla="*/ 28 w 71"/>
                  <a:gd name="T39" fmla="*/ 95 h 112"/>
                  <a:gd name="T40" fmla="*/ 25 w 71"/>
                  <a:gd name="T41" fmla="*/ 91 h 112"/>
                  <a:gd name="T42" fmla="*/ 25 w 71"/>
                  <a:gd name="T43" fmla="*/ 81 h 112"/>
                  <a:gd name="T44" fmla="*/ 25 w 71"/>
                  <a:gd name="T45" fmla="*/ 74 h 112"/>
                  <a:gd name="T46" fmla="*/ 35 w 71"/>
                  <a:gd name="T47" fmla="*/ 70 h 112"/>
                  <a:gd name="T48" fmla="*/ 43 w 71"/>
                  <a:gd name="T49" fmla="*/ 70 h 112"/>
                  <a:gd name="T50" fmla="*/ 53 w 71"/>
                  <a:gd name="T51" fmla="*/ 63 h 112"/>
                  <a:gd name="T52" fmla="*/ 57 w 71"/>
                  <a:gd name="T53" fmla="*/ 53 h 112"/>
                  <a:gd name="T54" fmla="*/ 64 w 71"/>
                  <a:gd name="T55" fmla="*/ 42 h 112"/>
                  <a:gd name="T56" fmla="*/ 67 w 71"/>
                  <a:gd name="T57" fmla="*/ 24 h 112"/>
                  <a:gd name="T58" fmla="*/ 71 w 71"/>
                  <a:gd name="T59" fmla="*/ 21 h 112"/>
                  <a:gd name="T60" fmla="*/ 71 w 71"/>
                  <a:gd name="T61" fmla="*/ 14 h 112"/>
                  <a:gd name="T62" fmla="*/ 67 w 71"/>
                  <a:gd name="T63" fmla="*/ 7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>
                  <a:gd name="T0" fmla="*/ 8 w 110"/>
                  <a:gd name="T1" fmla="*/ 98 h 119"/>
                  <a:gd name="T2" fmla="*/ 15 w 110"/>
                  <a:gd name="T3" fmla="*/ 105 h 119"/>
                  <a:gd name="T4" fmla="*/ 18 w 110"/>
                  <a:gd name="T5" fmla="*/ 116 h 119"/>
                  <a:gd name="T6" fmla="*/ 22 w 110"/>
                  <a:gd name="T7" fmla="*/ 119 h 119"/>
                  <a:gd name="T8" fmla="*/ 32 w 110"/>
                  <a:gd name="T9" fmla="*/ 119 h 119"/>
                  <a:gd name="T10" fmla="*/ 36 w 110"/>
                  <a:gd name="T11" fmla="*/ 112 h 119"/>
                  <a:gd name="T12" fmla="*/ 39 w 110"/>
                  <a:gd name="T13" fmla="*/ 109 h 119"/>
                  <a:gd name="T14" fmla="*/ 50 w 110"/>
                  <a:gd name="T15" fmla="*/ 109 h 119"/>
                  <a:gd name="T16" fmla="*/ 53 w 110"/>
                  <a:gd name="T17" fmla="*/ 109 h 119"/>
                  <a:gd name="T18" fmla="*/ 57 w 110"/>
                  <a:gd name="T19" fmla="*/ 102 h 119"/>
                  <a:gd name="T20" fmla="*/ 60 w 110"/>
                  <a:gd name="T21" fmla="*/ 95 h 119"/>
                  <a:gd name="T22" fmla="*/ 64 w 110"/>
                  <a:gd name="T23" fmla="*/ 81 h 119"/>
                  <a:gd name="T24" fmla="*/ 71 w 110"/>
                  <a:gd name="T25" fmla="*/ 63 h 119"/>
                  <a:gd name="T26" fmla="*/ 89 w 110"/>
                  <a:gd name="T27" fmla="*/ 49 h 119"/>
                  <a:gd name="T28" fmla="*/ 110 w 110"/>
                  <a:gd name="T29" fmla="*/ 31 h 119"/>
                  <a:gd name="T30" fmla="*/ 106 w 110"/>
                  <a:gd name="T31" fmla="*/ 31 h 119"/>
                  <a:gd name="T32" fmla="*/ 96 w 110"/>
                  <a:gd name="T33" fmla="*/ 21 h 119"/>
                  <a:gd name="T34" fmla="*/ 92 w 110"/>
                  <a:gd name="T35" fmla="*/ 17 h 119"/>
                  <a:gd name="T36" fmla="*/ 85 w 110"/>
                  <a:gd name="T37" fmla="*/ 10 h 119"/>
                  <a:gd name="T38" fmla="*/ 78 w 110"/>
                  <a:gd name="T39" fmla="*/ 17 h 119"/>
                  <a:gd name="T40" fmla="*/ 74 w 110"/>
                  <a:gd name="T41" fmla="*/ 21 h 119"/>
                  <a:gd name="T42" fmla="*/ 71 w 110"/>
                  <a:gd name="T43" fmla="*/ 21 h 119"/>
                  <a:gd name="T44" fmla="*/ 67 w 110"/>
                  <a:gd name="T45" fmla="*/ 14 h 119"/>
                  <a:gd name="T46" fmla="*/ 64 w 110"/>
                  <a:gd name="T47" fmla="*/ 7 h 119"/>
                  <a:gd name="T48" fmla="*/ 57 w 110"/>
                  <a:gd name="T49" fmla="*/ 7 h 119"/>
                  <a:gd name="T50" fmla="*/ 46 w 110"/>
                  <a:gd name="T51" fmla="*/ 7 h 119"/>
                  <a:gd name="T52" fmla="*/ 46 w 110"/>
                  <a:gd name="T53" fmla="*/ 7 h 119"/>
                  <a:gd name="T54" fmla="*/ 50 w 110"/>
                  <a:gd name="T55" fmla="*/ 0 h 119"/>
                  <a:gd name="T56" fmla="*/ 43 w 110"/>
                  <a:gd name="T57" fmla="*/ 0 h 119"/>
                  <a:gd name="T58" fmla="*/ 29 w 110"/>
                  <a:gd name="T59" fmla="*/ 3 h 119"/>
                  <a:gd name="T60" fmla="*/ 29 w 110"/>
                  <a:gd name="T61" fmla="*/ 7 h 119"/>
                  <a:gd name="T62" fmla="*/ 25 w 110"/>
                  <a:gd name="T63" fmla="*/ 7 h 119"/>
                  <a:gd name="T64" fmla="*/ 18 w 110"/>
                  <a:gd name="T65" fmla="*/ 7 h 119"/>
                  <a:gd name="T66" fmla="*/ 15 w 110"/>
                  <a:gd name="T67" fmla="*/ 17 h 119"/>
                  <a:gd name="T68" fmla="*/ 18 w 110"/>
                  <a:gd name="T69" fmla="*/ 24 h 119"/>
                  <a:gd name="T70" fmla="*/ 18 w 110"/>
                  <a:gd name="T71" fmla="*/ 31 h 119"/>
                  <a:gd name="T72" fmla="*/ 18 w 110"/>
                  <a:gd name="T73" fmla="*/ 38 h 119"/>
                  <a:gd name="T74" fmla="*/ 15 w 110"/>
                  <a:gd name="T75" fmla="*/ 45 h 119"/>
                  <a:gd name="T76" fmla="*/ 8 w 110"/>
                  <a:gd name="T77" fmla="*/ 63 h 119"/>
                  <a:gd name="T78" fmla="*/ 4 w 110"/>
                  <a:gd name="T79" fmla="*/ 84 h 119"/>
                  <a:gd name="T80" fmla="*/ 0 w 110"/>
                  <a:gd name="T81" fmla="*/ 88 h 119"/>
                  <a:gd name="T82" fmla="*/ 4 w 110"/>
                  <a:gd name="T83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>
                  <a:gd name="T0" fmla="*/ 219 w 243"/>
                  <a:gd name="T1" fmla="*/ 151 h 197"/>
                  <a:gd name="T2" fmla="*/ 240 w 243"/>
                  <a:gd name="T3" fmla="*/ 151 h 197"/>
                  <a:gd name="T4" fmla="*/ 243 w 243"/>
                  <a:gd name="T5" fmla="*/ 148 h 197"/>
                  <a:gd name="T6" fmla="*/ 240 w 243"/>
                  <a:gd name="T7" fmla="*/ 134 h 197"/>
                  <a:gd name="T8" fmla="*/ 222 w 243"/>
                  <a:gd name="T9" fmla="*/ 127 h 197"/>
                  <a:gd name="T10" fmla="*/ 198 w 243"/>
                  <a:gd name="T11" fmla="*/ 120 h 197"/>
                  <a:gd name="T12" fmla="*/ 184 w 243"/>
                  <a:gd name="T13" fmla="*/ 84 h 197"/>
                  <a:gd name="T14" fmla="*/ 180 w 243"/>
                  <a:gd name="T15" fmla="*/ 49 h 197"/>
                  <a:gd name="T16" fmla="*/ 177 w 243"/>
                  <a:gd name="T17" fmla="*/ 28 h 197"/>
                  <a:gd name="T18" fmla="*/ 159 w 243"/>
                  <a:gd name="T19" fmla="*/ 21 h 197"/>
                  <a:gd name="T20" fmla="*/ 148 w 243"/>
                  <a:gd name="T21" fmla="*/ 32 h 197"/>
                  <a:gd name="T22" fmla="*/ 134 w 243"/>
                  <a:gd name="T23" fmla="*/ 25 h 197"/>
                  <a:gd name="T24" fmla="*/ 127 w 243"/>
                  <a:gd name="T25" fmla="*/ 17 h 197"/>
                  <a:gd name="T26" fmla="*/ 117 w 243"/>
                  <a:gd name="T27" fmla="*/ 28 h 197"/>
                  <a:gd name="T28" fmla="*/ 106 w 243"/>
                  <a:gd name="T29" fmla="*/ 32 h 197"/>
                  <a:gd name="T30" fmla="*/ 96 w 243"/>
                  <a:gd name="T31" fmla="*/ 14 h 197"/>
                  <a:gd name="T32" fmla="*/ 85 w 243"/>
                  <a:gd name="T33" fmla="*/ 7 h 197"/>
                  <a:gd name="T34" fmla="*/ 85 w 243"/>
                  <a:gd name="T35" fmla="*/ 25 h 197"/>
                  <a:gd name="T36" fmla="*/ 78 w 243"/>
                  <a:gd name="T37" fmla="*/ 39 h 197"/>
                  <a:gd name="T38" fmla="*/ 67 w 243"/>
                  <a:gd name="T39" fmla="*/ 28 h 197"/>
                  <a:gd name="T40" fmla="*/ 67 w 243"/>
                  <a:gd name="T41" fmla="*/ 10 h 197"/>
                  <a:gd name="T42" fmla="*/ 67 w 243"/>
                  <a:gd name="T43" fmla="*/ 7 h 197"/>
                  <a:gd name="T44" fmla="*/ 57 w 243"/>
                  <a:gd name="T45" fmla="*/ 0 h 197"/>
                  <a:gd name="T46" fmla="*/ 39 w 243"/>
                  <a:gd name="T47" fmla="*/ 10 h 197"/>
                  <a:gd name="T48" fmla="*/ 14 w 243"/>
                  <a:gd name="T49" fmla="*/ 25 h 197"/>
                  <a:gd name="T50" fmla="*/ 7 w 243"/>
                  <a:gd name="T51" fmla="*/ 39 h 197"/>
                  <a:gd name="T52" fmla="*/ 4 w 243"/>
                  <a:gd name="T53" fmla="*/ 56 h 197"/>
                  <a:gd name="T54" fmla="*/ 0 w 243"/>
                  <a:gd name="T55" fmla="*/ 63 h 197"/>
                  <a:gd name="T56" fmla="*/ 0 w 243"/>
                  <a:gd name="T57" fmla="*/ 74 h 197"/>
                  <a:gd name="T58" fmla="*/ 25 w 243"/>
                  <a:gd name="T59" fmla="*/ 81 h 197"/>
                  <a:gd name="T60" fmla="*/ 39 w 243"/>
                  <a:gd name="T61" fmla="*/ 81 h 197"/>
                  <a:gd name="T62" fmla="*/ 46 w 243"/>
                  <a:gd name="T63" fmla="*/ 77 h 197"/>
                  <a:gd name="T64" fmla="*/ 46 w 243"/>
                  <a:gd name="T65" fmla="*/ 88 h 197"/>
                  <a:gd name="T66" fmla="*/ 29 w 243"/>
                  <a:gd name="T67" fmla="*/ 95 h 197"/>
                  <a:gd name="T68" fmla="*/ 22 w 243"/>
                  <a:gd name="T69" fmla="*/ 91 h 197"/>
                  <a:gd name="T70" fmla="*/ 11 w 243"/>
                  <a:gd name="T71" fmla="*/ 95 h 197"/>
                  <a:gd name="T72" fmla="*/ 7 w 243"/>
                  <a:gd name="T73" fmla="*/ 106 h 197"/>
                  <a:gd name="T74" fmla="*/ 25 w 243"/>
                  <a:gd name="T75" fmla="*/ 113 h 197"/>
                  <a:gd name="T76" fmla="*/ 46 w 243"/>
                  <a:gd name="T77" fmla="*/ 113 h 197"/>
                  <a:gd name="T78" fmla="*/ 74 w 243"/>
                  <a:gd name="T79" fmla="*/ 109 h 197"/>
                  <a:gd name="T80" fmla="*/ 88 w 243"/>
                  <a:gd name="T81" fmla="*/ 120 h 197"/>
                  <a:gd name="T82" fmla="*/ 88 w 243"/>
                  <a:gd name="T83" fmla="*/ 127 h 197"/>
                  <a:gd name="T84" fmla="*/ 85 w 243"/>
                  <a:gd name="T85" fmla="*/ 141 h 197"/>
                  <a:gd name="T86" fmla="*/ 71 w 243"/>
                  <a:gd name="T87" fmla="*/ 137 h 197"/>
                  <a:gd name="T88" fmla="*/ 53 w 243"/>
                  <a:gd name="T89" fmla="*/ 137 h 197"/>
                  <a:gd name="T90" fmla="*/ 39 w 243"/>
                  <a:gd name="T91" fmla="*/ 137 h 197"/>
                  <a:gd name="T92" fmla="*/ 25 w 243"/>
                  <a:gd name="T93" fmla="*/ 141 h 197"/>
                  <a:gd name="T94" fmla="*/ 22 w 243"/>
                  <a:gd name="T95" fmla="*/ 151 h 197"/>
                  <a:gd name="T96" fmla="*/ 32 w 243"/>
                  <a:gd name="T97" fmla="*/ 162 h 197"/>
                  <a:gd name="T98" fmla="*/ 53 w 243"/>
                  <a:gd name="T99" fmla="*/ 173 h 197"/>
                  <a:gd name="T100" fmla="*/ 67 w 243"/>
                  <a:gd name="T101" fmla="*/ 183 h 197"/>
                  <a:gd name="T102" fmla="*/ 81 w 243"/>
                  <a:gd name="T103" fmla="*/ 194 h 197"/>
                  <a:gd name="T104" fmla="*/ 155 w 243"/>
                  <a:gd name="T105" fmla="*/ 173 h 197"/>
                  <a:gd name="T106" fmla="*/ 169 w 243"/>
                  <a:gd name="T107" fmla="*/ 173 h 197"/>
                  <a:gd name="T108" fmla="*/ 187 w 243"/>
                  <a:gd name="T109" fmla="*/ 183 h 197"/>
                  <a:gd name="T110" fmla="*/ 194 w 243"/>
                  <a:gd name="T111" fmla="*/ 180 h 197"/>
                  <a:gd name="T112" fmla="*/ 198 w 243"/>
                  <a:gd name="T113" fmla="*/ 180 h 197"/>
                  <a:gd name="T114" fmla="*/ 212 w 243"/>
                  <a:gd name="T115" fmla="*/ 180 h 197"/>
                  <a:gd name="T116" fmla="*/ 222 w 243"/>
                  <a:gd name="T117" fmla="*/ 173 h 197"/>
                  <a:gd name="T118" fmla="*/ 219 w 243"/>
                  <a:gd name="T119" fmla="*/ 165 h 197"/>
                  <a:gd name="T120" fmla="*/ 208 w 243"/>
                  <a:gd name="T121" fmla="*/ 162 h 197"/>
                  <a:gd name="T122" fmla="*/ 205 w 243"/>
                  <a:gd name="T123" fmla="*/ 158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>
                  <a:gd name="T0" fmla="*/ 43 w 124"/>
                  <a:gd name="T1" fmla="*/ 92 h 96"/>
                  <a:gd name="T2" fmla="*/ 50 w 124"/>
                  <a:gd name="T3" fmla="*/ 96 h 96"/>
                  <a:gd name="T4" fmla="*/ 60 w 124"/>
                  <a:gd name="T5" fmla="*/ 96 h 96"/>
                  <a:gd name="T6" fmla="*/ 64 w 124"/>
                  <a:gd name="T7" fmla="*/ 88 h 96"/>
                  <a:gd name="T8" fmla="*/ 74 w 124"/>
                  <a:gd name="T9" fmla="*/ 78 h 96"/>
                  <a:gd name="T10" fmla="*/ 81 w 124"/>
                  <a:gd name="T11" fmla="*/ 60 h 96"/>
                  <a:gd name="T12" fmla="*/ 85 w 124"/>
                  <a:gd name="T13" fmla="*/ 64 h 96"/>
                  <a:gd name="T14" fmla="*/ 96 w 124"/>
                  <a:gd name="T15" fmla="*/ 67 h 96"/>
                  <a:gd name="T16" fmla="*/ 110 w 124"/>
                  <a:gd name="T17" fmla="*/ 60 h 96"/>
                  <a:gd name="T18" fmla="*/ 110 w 124"/>
                  <a:gd name="T19" fmla="*/ 57 h 96"/>
                  <a:gd name="T20" fmla="*/ 113 w 124"/>
                  <a:gd name="T21" fmla="*/ 50 h 96"/>
                  <a:gd name="T22" fmla="*/ 110 w 124"/>
                  <a:gd name="T23" fmla="*/ 46 h 96"/>
                  <a:gd name="T24" fmla="*/ 113 w 124"/>
                  <a:gd name="T25" fmla="*/ 43 h 96"/>
                  <a:gd name="T26" fmla="*/ 117 w 124"/>
                  <a:gd name="T27" fmla="*/ 36 h 96"/>
                  <a:gd name="T28" fmla="*/ 113 w 124"/>
                  <a:gd name="T29" fmla="*/ 29 h 96"/>
                  <a:gd name="T30" fmla="*/ 117 w 124"/>
                  <a:gd name="T31" fmla="*/ 22 h 96"/>
                  <a:gd name="T32" fmla="*/ 124 w 124"/>
                  <a:gd name="T33" fmla="*/ 14 h 96"/>
                  <a:gd name="T34" fmla="*/ 124 w 124"/>
                  <a:gd name="T35" fmla="*/ 11 h 96"/>
                  <a:gd name="T36" fmla="*/ 117 w 124"/>
                  <a:gd name="T37" fmla="*/ 7 h 96"/>
                  <a:gd name="T38" fmla="*/ 110 w 124"/>
                  <a:gd name="T39" fmla="*/ 0 h 96"/>
                  <a:gd name="T40" fmla="*/ 92 w 124"/>
                  <a:gd name="T41" fmla="*/ 14 h 96"/>
                  <a:gd name="T42" fmla="*/ 85 w 124"/>
                  <a:gd name="T43" fmla="*/ 14 h 96"/>
                  <a:gd name="T44" fmla="*/ 71 w 124"/>
                  <a:gd name="T45" fmla="*/ 18 h 96"/>
                  <a:gd name="T46" fmla="*/ 64 w 124"/>
                  <a:gd name="T47" fmla="*/ 22 h 96"/>
                  <a:gd name="T48" fmla="*/ 53 w 124"/>
                  <a:gd name="T49" fmla="*/ 36 h 96"/>
                  <a:gd name="T50" fmla="*/ 39 w 124"/>
                  <a:gd name="T51" fmla="*/ 53 h 96"/>
                  <a:gd name="T52" fmla="*/ 25 w 124"/>
                  <a:gd name="T53" fmla="*/ 67 h 96"/>
                  <a:gd name="T54" fmla="*/ 15 w 124"/>
                  <a:gd name="T55" fmla="*/ 71 h 96"/>
                  <a:gd name="T56" fmla="*/ 7 w 124"/>
                  <a:gd name="T57" fmla="*/ 71 h 96"/>
                  <a:gd name="T58" fmla="*/ 0 w 124"/>
                  <a:gd name="T59" fmla="*/ 74 h 96"/>
                  <a:gd name="T60" fmla="*/ 4 w 124"/>
                  <a:gd name="T61" fmla="*/ 81 h 96"/>
                  <a:gd name="T62" fmla="*/ 7 w 124"/>
                  <a:gd name="T63" fmla="*/ 88 h 96"/>
                  <a:gd name="T64" fmla="*/ 18 w 124"/>
                  <a:gd name="T65" fmla="*/ 96 h 96"/>
                  <a:gd name="T66" fmla="*/ 36 w 124"/>
                  <a:gd name="T67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>
                  <a:gd name="T0" fmla="*/ 25 w 25"/>
                  <a:gd name="T1" fmla="*/ 21 h 28"/>
                  <a:gd name="T2" fmla="*/ 21 w 25"/>
                  <a:gd name="T3" fmla="*/ 14 h 28"/>
                  <a:gd name="T4" fmla="*/ 21 w 25"/>
                  <a:gd name="T5" fmla="*/ 7 h 28"/>
                  <a:gd name="T6" fmla="*/ 18 w 25"/>
                  <a:gd name="T7" fmla="*/ 4 h 28"/>
                  <a:gd name="T8" fmla="*/ 18 w 25"/>
                  <a:gd name="T9" fmla="*/ 4 h 28"/>
                  <a:gd name="T10" fmla="*/ 14 w 25"/>
                  <a:gd name="T11" fmla="*/ 4 h 28"/>
                  <a:gd name="T12" fmla="*/ 14 w 25"/>
                  <a:gd name="T13" fmla="*/ 4 h 28"/>
                  <a:gd name="T14" fmla="*/ 11 w 25"/>
                  <a:gd name="T15" fmla="*/ 0 h 28"/>
                  <a:gd name="T16" fmla="*/ 11 w 25"/>
                  <a:gd name="T17" fmla="*/ 0 h 28"/>
                  <a:gd name="T18" fmla="*/ 7 w 25"/>
                  <a:gd name="T19" fmla="*/ 0 h 28"/>
                  <a:gd name="T20" fmla="*/ 4 w 25"/>
                  <a:gd name="T21" fmla="*/ 4 h 28"/>
                  <a:gd name="T22" fmla="*/ 0 w 25"/>
                  <a:gd name="T23" fmla="*/ 7 h 28"/>
                  <a:gd name="T24" fmla="*/ 0 w 25"/>
                  <a:gd name="T25" fmla="*/ 11 h 28"/>
                  <a:gd name="T26" fmla="*/ 0 w 25"/>
                  <a:gd name="T27" fmla="*/ 21 h 28"/>
                  <a:gd name="T28" fmla="*/ 0 w 25"/>
                  <a:gd name="T29" fmla="*/ 21 h 28"/>
                  <a:gd name="T30" fmla="*/ 4 w 25"/>
                  <a:gd name="T31" fmla="*/ 25 h 28"/>
                  <a:gd name="T32" fmla="*/ 7 w 25"/>
                  <a:gd name="T33" fmla="*/ 28 h 28"/>
                  <a:gd name="T34" fmla="*/ 14 w 25"/>
                  <a:gd name="T35" fmla="*/ 28 h 28"/>
                  <a:gd name="T36" fmla="*/ 18 w 25"/>
                  <a:gd name="T37" fmla="*/ 28 h 28"/>
                  <a:gd name="T38" fmla="*/ 21 w 25"/>
                  <a:gd name="T39" fmla="*/ 28 h 28"/>
                  <a:gd name="T40" fmla="*/ 25 w 25"/>
                  <a:gd name="T4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>
                  <a:gd name="T0" fmla="*/ 11 w 71"/>
                  <a:gd name="T1" fmla="*/ 39 h 43"/>
                  <a:gd name="T2" fmla="*/ 11 w 71"/>
                  <a:gd name="T3" fmla="*/ 36 h 43"/>
                  <a:gd name="T4" fmla="*/ 14 w 71"/>
                  <a:gd name="T5" fmla="*/ 32 h 43"/>
                  <a:gd name="T6" fmla="*/ 18 w 71"/>
                  <a:gd name="T7" fmla="*/ 29 h 43"/>
                  <a:gd name="T8" fmla="*/ 22 w 71"/>
                  <a:gd name="T9" fmla="*/ 29 h 43"/>
                  <a:gd name="T10" fmla="*/ 25 w 71"/>
                  <a:gd name="T11" fmla="*/ 29 h 43"/>
                  <a:gd name="T12" fmla="*/ 32 w 71"/>
                  <a:gd name="T13" fmla="*/ 32 h 43"/>
                  <a:gd name="T14" fmla="*/ 32 w 71"/>
                  <a:gd name="T15" fmla="*/ 32 h 43"/>
                  <a:gd name="T16" fmla="*/ 32 w 71"/>
                  <a:gd name="T17" fmla="*/ 36 h 43"/>
                  <a:gd name="T18" fmla="*/ 39 w 71"/>
                  <a:gd name="T19" fmla="*/ 39 h 43"/>
                  <a:gd name="T20" fmla="*/ 43 w 71"/>
                  <a:gd name="T21" fmla="*/ 43 h 43"/>
                  <a:gd name="T22" fmla="*/ 50 w 71"/>
                  <a:gd name="T23" fmla="*/ 43 h 43"/>
                  <a:gd name="T24" fmla="*/ 57 w 71"/>
                  <a:gd name="T25" fmla="*/ 39 h 43"/>
                  <a:gd name="T26" fmla="*/ 64 w 71"/>
                  <a:gd name="T27" fmla="*/ 32 h 43"/>
                  <a:gd name="T28" fmla="*/ 67 w 71"/>
                  <a:gd name="T29" fmla="*/ 32 h 43"/>
                  <a:gd name="T30" fmla="*/ 67 w 71"/>
                  <a:gd name="T31" fmla="*/ 29 h 43"/>
                  <a:gd name="T32" fmla="*/ 71 w 71"/>
                  <a:gd name="T33" fmla="*/ 25 h 43"/>
                  <a:gd name="T34" fmla="*/ 71 w 71"/>
                  <a:gd name="T35" fmla="*/ 22 h 43"/>
                  <a:gd name="T36" fmla="*/ 67 w 71"/>
                  <a:gd name="T37" fmla="*/ 18 h 43"/>
                  <a:gd name="T38" fmla="*/ 60 w 71"/>
                  <a:gd name="T39" fmla="*/ 14 h 43"/>
                  <a:gd name="T40" fmla="*/ 39 w 71"/>
                  <a:gd name="T41" fmla="*/ 4 h 43"/>
                  <a:gd name="T42" fmla="*/ 39 w 71"/>
                  <a:gd name="T43" fmla="*/ 0 h 43"/>
                  <a:gd name="T44" fmla="*/ 36 w 71"/>
                  <a:gd name="T45" fmla="*/ 0 h 43"/>
                  <a:gd name="T46" fmla="*/ 32 w 71"/>
                  <a:gd name="T47" fmla="*/ 0 h 43"/>
                  <a:gd name="T48" fmla="*/ 25 w 71"/>
                  <a:gd name="T49" fmla="*/ 0 h 43"/>
                  <a:gd name="T50" fmla="*/ 18 w 71"/>
                  <a:gd name="T51" fmla="*/ 4 h 43"/>
                  <a:gd name="T52" fmla="*/ 11 w 71"/>
                  <a:gd name="T53" fmla="*/ 11 h 43"/>
                  <a:gd name="T54" fmla="*/ 11 w 71"/>
                  <a:gd name="T55" fmla="*/ 11 h 43"/>
                  <a:gd name="T56" fmla="*/ 7 w 71"/>
                  <a:gd name="T57" fmla="*/ 14 h 43"/>
                  <a:gd name="T58" fmla="*/ 4 w 71"/>
                  <a:gd name="T59" fmla="*/ 18 h 43"/>
                  <a:gd name="T60" fmla="*/ 0 w 71"/>
                  <a:gd name="T61" fmla="*/ 22 h 43"/>
                  <a:gd name="T62" fmla="*/ 0 w 71"/>
                  <a:gd name="T63" fmla="*/ 25 h 43"/>
                  <a:gd name="T64" fmla="*/ 0 w 71"/>
                  <a:gd name="T65" fmla="*/ 29 h 43"/>
                  <a:gd name="T66" fmla="*/ 4 w 71"/>
                  <a:gd name="T67" fmla="*/ 32 h 43"/>
                  <a:gd name="T68" fmla="*/ 11 w 71"/>
                  <a:gd name="T69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65" cy="35"/>
              </a:xfrm>
              <a:custGeom>
                <a:avLst/>
                <a:gdLst>
                  <a:gd name="T0" fmla="*/ 10 w 63"/>
                  <a:gd name="T1" fmla="*/ 35 h 35"/>
                  <a:gd name="T2" fmla="*/ 10 w 63"/>
                  <a:gd name="T3" fmla="*/ 35 h 35"/>
                  <a:gd name="T4" fmla="*/ 17 w 63"/>
                  <a:gd name="T5" fmla="*/ 35 h 35"/>
                  <a:gd name="T6" fmla="*/ 25 w 63"/>
                  <a:gd name="T7" fmla="*/ 35 h 35"/>
                  <a:gd name="T8" fmla="*/ 35 w 63"/>
                  <a:gd name="T9" fmla="*/ 35 h 35"/>
                  <a:gd name="T10" fmla="*/ 39 w 63"/>
                  <a:gd name="T11" fmla="*/ 31 h 35"/>
                  <a:gd name="T12" fmla="*/ 42 w 63"/>
                  <a:gd name="T13" fmla="*/ 28 h 35"/>
                  <a:gd name="T14" fmla="*/ 49 w 63"/>
                  <a:gd name="T15" fmla="*/ 21 h 35"/>
                  <a:gd name="T16" fmla="*/ 53 w 63"/>
                  <a:gd name="T17" fmla="*/ 17 h 35"/>
                  <a:gd name="T18" fmla="*/ 56 w 63"/>
                  <a:gd name="T19" fmla="*/ 17 h 35"/>
                  <a:gd name="T20" fmla="*/ 60 w 63"/>
                  <a:gd name="T21" fmla="*/ 17 h 35"/>
                  <a:gd name="T22" fmla="*/ 63 w 63"/>
                  <a:gd name="T23" fmla="*/ 17 h 35"/>
                  <a:gd name="T24" fmla="*/ 63 w 63"/>
                  <a:gd name="T25" fmla="*/ 14 h 35"/>
                  <a:gd name="T26" fmla="*/ 63 w 63"/>
                  <a:gd name="T27" fmla="*/ 10 h 35"/>
                  <a:gd name="T28" fmla="*/ 60 w 63"/>
                  <a:gd name="T29" fmla="*/ 7 h 35"/>
                  <a:gd name="T30" fmla="*/ 53 w 63"/>
                  <a:gd name="T31" fmla="*/ 3 h 35"/>
                  <a:gd name="T32" fmla="*/ 42 w 63"/>
                  <a:gd name="T33" fmla="*/ 3 h 35"/>
                  <a:gd name="T34" fmla="*/ 32 w 63"/>
                  <a:gd name="T35" fmla="*/ 0 h 35"/>
                  <a:gd name="T36" fmla="*/ 25 w 63"/>
                  <a:gd name="T37" fmla="*/ 0 h 35"/>
                  <a:gd name="T38" fmla="*/ 17 w 63"/>
                  <a:gd name="T39" fmla="*/ 0 h 35"/>
                  <a:gd name="T40" fmla="*/ 14 w 63"/>
                  <a:gd name="T41" fmla="*/ 0 h 35"/>
                  <a:gd name="T42" fmla="*/ 14 w 63"/>
                  <a:gd name="T43" fmla="*/ 0 h 35"/>
                  <a:gd name="T44" fmla="*/ 10 w 63"/>
                  <a:gd name="T45" fmla="*/ 3 h 35"/>
                  <a:gd name="T46" fmla="*/ 7 w 63"/>
                  <a:gd name="T47" fmla="*/ 10 h 35"/>
                  <a:gd name="T48" fmla="*/ 3 w 63"/>
                  <a:gd name="T49" fmla="*/ 14 h 35"/>
                  <a:gd name="T50" fmla="*/ 0 w 63"/>
                  <a:gd name="T51" fmla="*/ 21 h 35"/>
                  <a:gd name="T52" fmla="*/ 3 w 63"/>
                  <a:gd name="T53" fmla="*/ 28 h 35"/>
                  <a:gd name="T54" fmla="*/ 10 w 63"/>
                  <a:gd name="T5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0" cy="29"/>
              </a:xfrm>
              <a:custGeom>
                <a:avLst/>
                <a:gdLst>
                  <a:gd name="T0" fmla="*/ 18 w 18"/>
                  <a:gd name="T1" fmla="*/ 15 h 29"/>
                  <a:gd name="T2" fmla="*/ 18 w 18"/>
                  <a:gd name="T3" fmla="*/ 15 h 29"/>
                  <a:gd name="T4" fmla="*/ 18 w 18"/>
                  <a:gd name="T5" fmla="*/ 11 h 29"/>
                  <a:gd name="T6" fmla="*/ 18 w 18"/>
                  <a:gd name="T7" fmla="*/ 8 h 29"/>
                  <a:gd name="T8" fmla="*/ 18 w 18"/>
                  <a:gd name="T9" fmla="*/ 4 h 29"/>
                  <a:gd name="T10" fmla="*/ 18 w 18"/>
                  <a:gd name="T11" fmla="*/ 0 h 29"/>
                  <a:gd name="T12" fmla="*/ 14 w 18"/>
                  <a:gd name="T13" fmla="*/ 0 h 29"/>
                  <a:gd name="T14" fmla="*/ 10 w 18"/>
                  <a:gd name="T15" fmla="*/ 0 h 29"/>
                  <a:gd name="T16" fmla="*/ 7 w 18"/>
                  <a:gd name="T17" fmla="*/ 4 h 29"/>
                  <a:gd name="T18" fmla="*/ 3 w 18"/>
                  <a:gd name="T19" fmla="*/ 11 h 29"/>
                  <a:gd name="T20" fmla="*/ 0 w 18"/>
                  <a:gd name="T21" fmla="*/ 15 h 29"/>
                  <a:gd name="T22" fmla="*/ 0 w 18"/>
                  <a:gd name="T23" fmla="*/ 22 h 29"/>
                  <a:gd name="T24" fmla="*/ 0 w 18"/>
                  <a:gd name="T25" fmla="*/ 29 h 29"/>
                  <a:gd name="T26" fmla="*/ 0 w 18"/>
                  <a:gd name="T27" fmla="*/ 29 h 29"/>
                  <a:gd name="T28" fmla="*/ 3 w 18"/>
                  <a:gd name="T29" fmla="*/ 29 h 29"/>
                  <a:gd name="T30" fmla="*/ 7 w 18"/>
                  <a:gd name="T31" fmla="*/ 29 h 29"/>
                  <a:gd name="T32" fmla="*/ 10 w 18"/>
                  <a:gd name="T33" fmla="*/ 29 h 29"/>
                  <a:gd name="T34" fmla="*/ 14 w 18"/>
                  <a:gd name="T35" fmla="*/ 22 h 29"/>
                  <a:gd name="T36" fmla="*/ 18 w 18"/>
                  <a:gd name="T37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>
                  <a:gd name="T0" fmla="*/ 7 w 120"/>
                  <a:gd name="T1" fmla="*/ 70 h 95"/>
                  <a:gd name="T2" fmla="*/ 14 w 120"/>
                  <a:gd name="T3" fmla="*/ 74 h 95"/>
                  <a:gd name="T4" fmla="*/ 25 w 120"/>
                  <a:gd name="T5" fmla="*/ 74 h 95"/>
                  <a:gd name="T6" fmla="*/ 29 w 120"/>
                  <a:gd name="T7" fmla="*/ 70 h 95"/>
                  <a:gd name="T8" fmla="*/ 32 w 120"/>
                  <a:gd name="T9" fmla="*/ 67 h 95"/>
                  <a:gd name="T10" fmla="*/ 39 w 120"/>
                  <a:gd name="T11" fmla="*/ 70 h 95"/>
                  <a:gd name="T12" fmla="*/ 50 w 120"/>
                  <a:gd name="T13" fmla="*/ 70 h 95"/>
                  <a:gd name="T14" fmla="*/ 53 w 120"/>
                  <a:gd name="T15" fmla="*/ 67 h 95"/>
                  <a:gd name="T16" fmla="*/ 60 w 120"/>
                  <a:gd name="T17" fmla="*/ 67 h 95"/>
                  <a:gd name="T18" fmla="*/ 60 w 120"/>
                  <a:gd name="T19" fmla="*/ 70 h 95"/>
                  <a:gd name="T20" fmla="*/ 57 w 120"/>
                  <a:gd name="T21" fmla="*/ 74 h 95"/>
                  <a:gd name="T22" fmla="*/ 43 w 120"/>
                  <a:gd name="T23" fmla="*/ 81 h 95"/>
                  <a:gd name="T24" fmla="*/ 29 w 120"/>
                  <a:gd name="T25" fmla="*/ 88 h 95"/>
                  <a:gd name="T26" fmla="*/ 29 w 120"/>
                  <a:gd name="T27" fmla="*/ 91 h 95"/>
                  <a:gd name="T28" fmla="*/ 39 w 120"/>
                  <a:gd name="T29" fmla="*/ 95 h 95"/>
                  <a:gd name="T30" fmla="*/ 57 w 120"/>
                  <a:gd name="T31" fmla="*/ 91 h 95"/>
                  <a:gd name="T32" fmla="*/ 71 w 120"/>
                  <a:gd name="T33" fmla="*/ 81 h 95"/>
                  <a:gd name="T34" fmla="*/ 78 w 120"/>
                  <a:gd name="T35" fmla="*/ 77 h 95"/>
                  <a:gd name="T36" fmla="*/ 81 w 120"/>
                  <a:gd name="T37" fmla="*/ 74 h 95"/>
                  <a:gd name="T38" fmla="*/ 85 w 120"/>
                  <a:gd name="T39" fmla="*/ 77 h 95"/>
                  <a:gd name="T40" fmla="*/ 88 w 120"/>
                  <a:gd name="T41" fmla="*/ 77 h 95"/>
                  <a:gd name="T42" fmla="*/ 95 w 120"/>
                  <a:gd name="T43" fmla="*/ 74 h 95"/>
                  <a:gd name="T44" fmla="*/ 99 w 120"/>
                  <a:gd name="T45" fmla="*/ 74 h 95"/>
                  <a:gd name="T46" fmla="*/ 110 w 120"/>
                  <a:gd name="T47" fmla="*/ 74 h 95"/>
                  <a:gd name="T48" fmla="*/ 113 w 120"/>
                  <a:gd name="T49" fmla="*/ 70 h 95"/>
                  <a:gd name="T50" fmla="*/ 117 w 120"/>
                  <a:gd name="T51" fmla="*/ 60 h 95"/>
                  <a:gd name="T52" fmla="*/ 120 w 120"/>
                  <a:gd name="T53" fmla="*/ 45 h 95"/>
                  <a:gd name="T54" fmla="*/ 117 w 120"/>
                  <a:gd name="T55" fmla="*/ 35 h 95"/>
                  <a:gd name="T56" fmla="*/ 113 w 120"/>
                  <a:gd name="T57" fmla="*/ 35 h 95"/>
                  <a:gd name="T58" fmla="*/ 106 w 120"/>
                  <a:gd name="T59" fmla="*/ 38 h 95"/>
                  <a:gd name="T60" fmla="*/ 99 w 120"/>
                  <a:gd name="T61" fmla="*/ 38 h 95"/>
                  <a:gd name="T62" fmla="*/ 95 w 120"/>
                  <a:gd name="T63" fmla="*/ 31 h 95"/>
                  <a:gd name="T64" fmla="*/ 88 w 120"/>
                  <a:gd name="T65" fmla="*/ 17 h 95"/>
                  <a:gd name="T66" fmla="*/ 88 w 120"/>
                  <a:gd name="T67" fmla="*/ 7 h 95"/>
                  <a:gd name="T68" fmla="*/ 85 w 120"/>
                  <a:gd name="T69" fmla="*/ 0 h 95"/>
                  <a:gd name="T70" fmla="*/ 81 w 120"/>
                  <a:gd name="T71" fmla="*/ 0 h 95"/>
                  <a:gd name="T72" fmla="*/ 74 w 120"/>
                  <a:gd name="T73" fmla="*/ 3 h 95"/>
                  <a:gd name="T74" fmla="*/ 67 w 120"/>
                  <a:gd name="T75" fmla="*/ 14 h 95"/>
                  <a:gd name="T76" fmla="*/ 67 w 120"/>
                  <a:gd name="T77" fmla="*/ 21 h 95"/>
                  <a:gd name="T78" fmla="*/ 67 w 120"/>
                  <a:gd name="T79" fmla="*/ 28 h 95"/>
                  <a:gd name="T80" fmla="*/ 74 w 120"/>
                  <a:gd name="T81" fmla="*/ 31 h 95"/>
                  <a:gd name="T82" fmla="*/ 67 w 120"/>
                  <a:gd name="T83" fmla="*/ 38 h 95"/>
                  <a:gd name="T84" fmla="*/ 64 w 120"/>
                  <a:gd name="T85" fmla="*/ 45 h 95"/>
                  <a:gd name="T86" fmla="*/ 57 w 120"/>
                  <a:gd name="T87" fmla="*/ 49 h 95"/>
                  <a:gd name="T88" fmla="*/ 57 w 120"/>
                  <a:gd name="T89" fmla="*/ 38 h 95"/>
                  <a:gd name="T90" fmla="*/ 53 w 120"/>
                  <a:gd name="T91" fmla="*/ 28 h 95"/>
                  <a:gd name="T92" fmla="*/ 46 w 120"/>
                  <a:gd name="T93" fmla="*/ 24 h 95"/>
                  <a:gd name="T94" fmla="*/ 39 w 120"/>
                  <a:gd name="T95" fmla="*/ 28 h 95"/>
                  <a:gd name="T96" fmla="*/ 32 w 120"/>
                  <a:gd name="T97" fmla="*/ 24 h 95"/>
                  <a:gd name="T98" fmla="*/ 32 w 120"/>
                  <a:gd name="T99" fmla="*/ 21 h 95"/>
                  <a:gd name="T100" fmla="*/ 25 w 120"/>
                  <a:gd name="T101" fmla="*/ 17 h 95"/>
                  <a:gd name="T102" fmla="*/ 14 w 120"/>
                  <a:gd name="T103" fmla="*/ 17 h 95"/>
                  <a:gd name="T104" fmla="*/ 11 w 120"/>
                  <a:gd name="T105" fmla="*/ 24 h 95"/>
                  <a:gd name="T106" fmla="*/ 7 w 120"/>
                  <a:gd name="T107" fmla="*/ 35 h 95"/>
                  <a:gd name="T108" fmla="*/ 7 w 120"/>
                  <a:gd name="T109" fmla="*/ 35 h 95"/>
                  <a:gd name="T110" fmla="*/ 7 w 120"/>
                  <a:gd name="T111" fmla="*/ 45 h 95"/>
                  <a:gd name="T112" fmla="*/ 4 w 120"/>
                  <a:gd name="T113" fmla="*/ 49 h 95"/>
                  <a:gd name="T114" fmla="*/ 0 w 120"/>
                  <a:gd name="T115" fmla="*/ 56 h 95"/>
                  <a:gd name="T116" fmla="*/ 0 w 120"/>
                  <a:gd name="T117" fmla="*/ 6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>
                  <a:gd name="T0" fmla="*/ 17 w 21"/>
                  <a:gd name="T1" fmla="*/ 38 h 53"/>
                  <a:gd name="T2" fmla="*/ 10 w 21"/>
                  <a:gd name="T3" fmla="*/ 10 h 53"/>
                  <a:gd name="T4" fmla="*/ 10 w 21"/>
                  <a:gd name="T5" fmla="*/ 10 h 53"/>
                  <a:gd name="T6" fmla="*/ 7 w 21"/>
                  <a:gd name="T7" fmla="*/ 7 h 53"/>
                  <a:gd name="T8" fmla="*/ 7 w 21"/>
                  <a:gd name="T9" fmla="*/ 3 h 53"/>
                  <a:gd name="T10" fmla="*/ 7 w 21"/>
                  <a:gd name="T11" fmla="*/ 3 h 53"/>
                  <a:gd name="T12" fmla="*/ 3 w 21"/>
                  <a:gd name="T13" fmla="*/ 0 h 53"/>
                  <a:gd name="T14" fmla="*/ 3 w 21"/>
                  <a:gd name="T15" fmla="*/ 3 h 53"/>
                  <a:gd name="T16" fmla="*/ 0 w 21"/>
                  <a:gd name="T17" fmla="*/ 7 h 53"/>
                  <a:gd name="T18" fmla="*/ 0 w 21"/>
                  <a:gd name="T19" fmla="*/ 14 h 53"/>
                  <a:gd name="T20" fmla="*/ 0 w 21"/>
                  <a:gd name="T21" fmla="*/ 24 h 53"/>
                  <a:gd name="T22" fmla="*/ 0 w 21"/>
                  <a:gd name="T23" fmla="*/ 28 h 53"/>
                  <a:gd name="T24" fmla="*/ 0 w 21"/>
                  <a:gd name="T25" fmla="*/ 31 h 53"/>
                  <a:gd name="T26" fmla="*/ 3 w 21"/>
                  <a:gd name="T27" fmla="*/ 38 h 53"/>
                  <a:gd name="T28" fmla="*/ 3 w 21"/>
                  <a:gd name="T29" fmla="*/ 42 h 53"/>
                  <a:gd name="T30" fmla="*/ 10 w 21"/>
                  <a:gd name="T31" fmla="*/ 49 h 53"/>
                  <a:gd name="T32" fmla="*/ 17 w 21"/>
                  <a:gd name="T33" fmla="*/ 53 h 53"/>
                  <a:gd name="T34" fmla="*/ 17 w 21"/>
                  <a:gd name="T35" fmla="*/ 53 h 53"/>
                  <a:gd name="T36" fmla="*/ 17 w 21"/>
                  <a:gd name="T37" fmla="*/ 53 h 53"/>
                  <a:gd name="T38" fmla="*/ 21 w 21"/>
                  <a:gd name="T39" fmla="*/ 49 h 53"/>
                  <a:gd name="T40" fmla="*/ 21 w 21"/>
                  <a:gd name="T41" fmla="*/ 49 h 53"/>
                  <a:gd name="T42" fmla="*/ 21 w 21"/>
                  <a:gd name="T43" fmla="*/ 42 h 53"/>
                  <a:gd name="T44" fmla="*/ 17 w 21"/>
                  <a:gd name="T45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>
                  <a:gd name="T0" fmla="*/ 0 w 77"/>
                  <a:gd name="T1" fmla="*/ 24 h 95"/>
                  <a:gd name="T2" fmla="*/ 7 w 77"/>
                  <a:gd name="T3" fmla="*/ 35 h 95"/>
                  <a:gd name="T4" fmla="*/ 14 w 77"/>
                  <a:gd name="T5" fmla="*/ 53 h 95"/>
                  <a:gd name="T6" fmla="*/ 21 w 77"/>
                  <a:gd name="T7" fmla="*/ 53 h 95"/>
                  <a:gd name="T8" fmla="*/ 31 w 77"/>
                  <a:gd name="T9" fmla="*/ 56 h 95"/>
                  <a:gd name="T10" fmla="*/ 39 w 77"/>
                  <a:gd name="T11" fmla="*/ 60 h 95"/>
                  <a:gd name="T12" fmla="*/ 39 w 77"/>
                  <a:gd name="T13" fmla="*/ 77 h 95"/>
                  <a:gd name="T14" fmla="*/ 49 w 77"/>
                  <a:gd name="T15" fmla="*/ 91 h 95"/>
                  <a:gd name="T16" fmla="*/ 63 w 77"/>
                  <a:gd name="T17" fmla="*/ 95 h 95"/>
                  <a:gd name="T18" fmla="*/ 77 w 77"/>
                  <a:gd name="T19" fmla="*/ 88 h 95"/>
                  <a:gd name="T20" fmla="*/ 77 w 77"/>
                  <a:gd name="T21" fmla="*/ 88 h 95"/>
                  <a:gd name="T22" fmla="*/ 70 w 77"/>
                  <a:gd name="T23" fmla="*/ 88 h 95"/>
                  <a:gd name="T24" fmla="*/ 67 w 77"/>
                  <a:gd name="T25" fmla="*/ 91 h 95"/>
                  <a:gd name="T26" fmla="*/ 67 w 77"/>
                  <a:gd name="T27" fmla="*/ 91 h 95"/>
                  <a:gd name="T28" fmla="*/ 67 w 77"/>
                  <a:gd name="T29" fmla="*/ 77 h 95"/>
                  <a:gd name="T30" fmla="*/ 63 w 77"/>
                  <a:gd name="T31" fmla="*/ 56 h 95"/>
                  <a:gd name="T32" fmla="*/ 60 w 77"/>
                  <a:gd name="T33" fmla="*/ 45 h 95"/>
                  <a:gd name="T34" fmla="*/ 63 w 77"/>
                  <a:gd name="T35" fmla="*/ 35 h 95"/>
                  <a:gd name="T36" fmla="*/ 70 w 77"/>
                  <a:gd name="T37" fmla="*/ 24 h 95"/>
                  <a:gd name="T38" fmla="*/ 70 w 77"/>
                  <a:gd name="T39" fmla="*/ 10 h 95"/>
                  <a:gd name="T40" fmla="*/ 63 w 77"/>
                  <a:gd name="T41" fmla="*/ 3 h 95"/>
                  <a:gd name="T42" fmla="*/ 56 w 77"/>
                  <a:gd name="T43" fmla="*/ 3 h 95"/>
                  <a:gd name="T44" fmla="*/ 46 w 77"/>
                  <a:gd name="T45" fmla="*/ 0 h 95"/>
                  <a:gd name="T46" fmla="*/ 39 w 77"/>
                  <a:gd name="T47" fmla="*/ 0 h 95"/>
                  <a:gd name="T48" fmla="*/ 39 w 77"/>
                  <a:gd name="T49" fmla="*/ 10 h 95"/>
                  <a:gd name="T50" fmla="*/ 42 w 77"/>
                  <a:gd name="T51" fmla="*/ 24 h 95"/>
                  <a:gd name="T52" fmla="*/ 46 w 77"/>
                  <a:gd name="T53" fmla="*/ 35 h 95"/>
                  <a:gd name="T54" fmla="*/ 42 w 77"/>
                  <a:gd name="T55" fmla="*/ 42 h 95"/>
                  <a:gd name="T56" fmla="*/ 31 w 77"/>
                  <a:gd name="T57" fmla="*/ 35 h 95"/>
                  <a:gd name="T58" fmla="*/ 17 w 77"/>
                  <a:gd name="T59" fmla="*/ 21 h 95"/>
                  <a:gd name="T60" fmla="*/ 14 w 77"/>
                  <a:gd name="T61" fmla="*/ 10 h 95"/>
                  <a:gd name="T62" fmla="*/ 10 w 77"/>
                  <a:gd name="T63" fmla="*/ 7 h 95"/>
                  <a:gd name="T64" fmla="*/ 3 w 77"/>
                  <a:gd name="T65" fmla="*/ 7 h 95"/>
                  <a:gd name="T66" fmla="*/ 0 w 77"/>
                  <a:gd name="T67" fmla="*/ 10 h 95"/>
                  <a:gd name="T68" fmla="*/ 0 w 77"/>
                  <a:gd name="T69" fmla="*/ 2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>
                  <a:gd name="T0" fmla="*/ 24 w 42"/>
                  <a:gd name="T1" fmla="*/ 49 h 49"/>
                  <a:gd name="T2" fmla="*/ 24 w 42"/>
                  <a:gd name="T3" fmla="*/ 49 h 49"/>
                  <a:gd name="T4" fmla="*/ 31 w 42"/>
                  <a:gd name="T5" fmla="*/ 45 h 49"/>
                  <a:gd name="T6" fmla="*/ 35 w 42"/>
                  <a:gd name="T7" fmla="*/ 45 h 49"/>
                  <a:gd name="T8" fmla="*/ 39 w 42"/>
                  <a:gd name="T9" fmla="*/ 38 h 49"/>
                  <a:gd name="T10" fmla="*/ 42 w 42"/>
                  <a:gd name="T11" fmla="*/ 38 h 49"/>
                  <a:gd name="T12" fmla="*/ 42 w 42"/>
                  <a:gd name="T13" fmla="*/ 35 h 49"/>
                  <a:gd name="T14" fmla="*/ 42 w 42"/>
                  <a:gd name="T15" fmla="*/ 28 h 49"/>
                  <a:gd name="T16" fmla="*/ 42 w 42"/>
                  <a:gd name="T17" fmla="*/ 21 h 49"/>
                  <a:gd name="T18" fmla="*/ 39 w 42"/>
                  <a:gd name="T19" fmla="*/ 14 h 49"/>
                  <a:gd name="T20" fmla="*/ 39 w 42"/>
                  <a:gd name="T21" fmla="*/ 14 h 49"/>
                  <a:gd name="T22" fmla="*/ 35 w 42"/>
                  <a:gd name="T23" fmla="*/ 10 h 49"/>
                  <a:gd name="T24" fmla="*/ 31 w 42"/>
                  <a:gd name="T25" fmla="*/ 7 h 49"/>
                  <a:gd name="T26" fmla="*/ 24 w 42"/>
                  <a:gd name="T27" fmla="*/ 3 h 49"/>
                  <a:gd name="T28" fmla="*/ 17 w 42"/>
                  <a:gd name="T29" fmla="*/ 0 h 49"/>
                  <a:gd name="T30" fmla="*/ 10 w 42"/>
                  <a:gd name="T31" fmla="*/ 3 h 49"/>
                  <a:gd name="T32" fmla="*/ 10 w 42"/>
                  <a:gd name="T33" fmla="*/ 3 h 49"/>
                  <a:gd name="T34" fmla="*/ 7 w 42"/>
                  <a:gd name="T35" fmla="*/ 3 h 49"/>
                  <a:gd name="T36" fmla="*/ 7 w 42"/>
                  <a:gd name="T37" fmla="*/ 3 h 49"/>
                  <a:gd name="T38" fmla="*/ 3 w 42"/>
                  <a:gd name="T39" fmla="*/ 0 h 49"/>
                  <a:gd name="T40" fmla="*/ 3 w 42"/>
                  <a:gd name="T41" fmla="*/ 3 h 49"/>
                  <a:gd name="T42" fmla="*/ 0 w 42"/>
                  <a:gd name="T43" fmla="*/ 3 h 49"/>
                  <a:gd name="T44" fmla="*/ 0 w 42"/>
                  <a:gd name="T45" fmla="*/ 7 h 49"/>
                  <a:gd name="T46" fmla="*/ 3 w 42"/>
                  <a:gd name="T47" fmla="*/ 14 h 49"/>
                  <a:gd name="T48" fmla="*/ 3 w 42"/>
                  <a:gd name="T49" fmla="*/ 17 h 49"/>
                  <a:gd name="T50" fmla="*/ 3 w 42"/>
                  <a:gd name="T51" fmla="*/ 21 h 49"/>
                  <a:gd name="T52" fmla="*/ 3 w 42"/>
                  <a:gd name="T53" fmla="*/ 28 h 49"/>
                  <a:gd name="T54" fmla="*/ 0 w 42"/>
                  <a:gd name="T55" fmla="*/ 35 h 49"/>
                  <a:gd name="T56" fmla="*/ 0 w 42"/>
                  <a:gd name="T57" fmla="*/ 42 h 49"/>
                  <a:gd name="T58" fmla="*/ 14 w 42"/>
                  <a:gd name="T59" fmla="*/ 38 h 49"/>
                  <a:gd name="T60" fmla="*/ 24 w 42"/>
                  <a:gd name="T6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>
                  <a:gd name="T0" fmla="*/ 28 w 176"/>
                  <a:gd name="T1" fmla="*/ 28 h 102"/>
                  <a:gd name="T2" fmla="*/ 31 w 176"/>
                  <a:gd name="T3" fmla="*/ 25 h 102"/>
                  <a:gd name="T4" fmla="*/ 35 w 176"/>
                  <a:gd name="T5" fmla="*/ 28 h 102"/>
                  <a:gd name="T6" fmla="*/ 38 w 176"/>
                  <a:gd name="T7" fmla="*/ 39 h 102"/>
                  <a:gd name="T8" fmla="*/ 45 w 176"/>
                  <a:gd name="T9" fmla="*/ 74 h 102"/>
                  <a:gd name="T10" fmla="*/ 42 w 176"/>
                  <a:gd name="T11" fmla="*/ 74 h 102"/>
                  <a:gd name="T12" fmla="*/ 38 w 176"/>
                  <a:gd name="T13" fmla="*/ 81 h 102"/>
                  <a:gd name="T14" fmla="*/ 42 w 176"/>
                  <a:gd name="T15" fmla="*/ 92 h 102"/>
                  <a:gd name="T16" fmla="*/ 52 w 176"/>
                  <a:gd name="T17" fmla="*/ 92 h 102"/>
                  <a:gd name="T18" fmla="*/ 56 w 176"/>
                  <a:gd name="T19" fmla="*/ 92 h 102"/>
                  <a:gd name="T20" fmla="*/ 63 w 176"/>
                  <a:gd name="T21" fmla="*/ 88 h 102"/>
                  <a:gd name="T22" fmla="*/ 70 w 176"/>
                  <a:gd name="T23" fmla="*/ 92 h 102"/>
                  <a:gd name="T24" fmla="*/ 74 w 176"/>
                  <a:gd name="T25" fmla="*/ 95 h 102"/>
                  <a:gd name="T26" fmla="*/ 84 w 176"/>
                  <a:gd name="T27" fmla="*/ 102 h 102"/>
                  <a:gd name="T28" fmla="*/ 102 w 176"/>
                  <a:gd name="T29" fmla="*/ 102 h 102"/>
                  <a:gd name="T30" fmla="*/ 123 w 176"/>
                  <a:gd name="T31" fmla="*/ 102 h 102"/>
                  <a:gd name="T32" fmla="*/ 123 w 176"/>
                  <a:gd name="T33" fmla="*/ 99 h 102"/>
                  <a:gd name="T34" fmla="*/ 126 w 176"/>
                  <a:gd name="T35" fmla="*/ 92 h 102"/>
                  <a:gd name="T36" fmla="*/ 130 w 176"/>
                  <a:gd name="T37" fmla="*/ 92 h 102"/>
                  <a:gd name="T38" fmla="*/ 144 w 176"/>
                  <a:gd name="T39" fmla="*/ 99 h 102"/>
                  <a:gd name="T40" fmla="*/ 151 w 176"/>
                  <a:gd name="T41" fmla="*/ 99 h 102"/>
                  <a:gd name="T42" fmla="*/ 158 w 176"/>
                  <a:gd name="T43" fmla="*/ 95 h 102"/>
                  <a:gd name="T44" fmla="*/ 162 w 176"/>
                  <a:gd name="T45" fmla="*/ 88 h 102"/>
                  <a:gd name="T46" fmla="*/ 162 w 176"/>
                  <a:gd name="T47" fmla="*/ 81 h 102"/>
                  <a:gd name="T48" fmla="*/ 169 w 176"/>
                  <a:gd name="T49" fmla="*/ 77 h 102"/>
                  <a:gd name="T50" fmla="*/ 172 w 176"/>
                  <a:gd name="T51" fmla="*/ 70 h 102"/>
                  <a:gd name="T52" fmla="*/ 172 w 176"/>
                  <a:gd name="T53" fmla="*/ 67 h 102"/>
                  <a:gd name="T54" fmla="*/ 176 w 176"/>
                  <a:gd name="T55" fmla="*/ 63 h 102"/>
                  <a:gd name="T56" fmla="*/ 169 w 176"/>
                  <a:gd name="T57" fmla="*/ 56 h 102"/>
                  <a:gd name="T58" fmla="*/ 148 w 176"/>
                  <a:gd name="T59" fmla="*/ 53 h 102"/>
                  <a:gd name="T60" fmla="*/ 141 w 176"/>
                  <a:gd name="T61" fmla="*/ 49 h 102"/>
                  <a:gd name="T62" fmla="*/ 123 w 176"/>
                  <a:gd name="T63" fmla="*/ 46 h 102"/>
                  <a:gd name="T64" fmla="*/ 116 w 176"/>
                  <a:gd name="T65" fmla="*/ 49 h 102"/>
                  <a:gd name="T66" fmla="*/ 105 w 176"/>
                  <a:gd name="T67" fmla="*/ 53 h 102"/>
                  <a:gd name="T68" fmla="*/ 95 w 176"/>
                  <a:gd name="T69" fmla="*/ 53 h 102"/>
                  <a:gd name="T70" fmla="*/ 63 w 176"/>
                  <a:gd name="T71" fmla="*/ 35 h 102"/>
                  <a:gd name="T72" fmla="*/ 60 w 176"/>
                  <a:gd name="T73" fmla="*/ 28 h 102"/>
                  <a:gd name="T74" fmla="*/ 52 w 176"/>
                  <a:gd name="T75" fmla="*/ 25 h 102"/>
                  <a:gd name="T76" fmla="*/ 49 w 176"/>
                  <a:gd name="T77" fmla="*/ 25 h 102"/>
                  <a:gd name="T78" fmla="*/ 52 w 176"/>
                  <a:gd name="T79" fmla="*/ 21 h 102"/>
                  <a:gd name="T80" fmla="*/ 52 w 176"/>
                  <a:gd name="T81" fmla="*/ 18 h 102"/>
                  <a:gd name="T82" fmla="*/ 49 w 176"/>
                  <a:gd name="T83" fmla="*/ 11 h 102"/>
                  <a:gd name="T84" fmla="*/ 42 w 176"/>
                  <a:gd name="T85" fmla="*/ 11 h 102"/>
                  <a:gd name="T86" fmla="*/ 38 w 176"/>
                  <a:gd name="T87" fmla="*/ 11 h 102"/>
                  <a:gd name="T88" fmla="*/ 35 w 176"/>
                  <a:gd name="T89" fmla="*/ 14 h 102"/>
                  <a:gd name="T90" fmla="*/ 28 w 176"/>
                  <a:gd name="T91" fmla="*/ 14 h 102"/>
                  <a:gd name="T92" fmla="*/ 28 w 176"/>
                  <a:gd name="T93" fmla="*/ 7 h 102"/>
                  <a:gd name="T94" fmla="*/ 17 w 176"/>
                  <a:gd name="T95" fmla="*/ 3 h 102"/>
                  <a:gd name="T96" fmla="*/ 10 w 176"/>
                  <a:gd name="T97" fmla="*/ 3 h 102"/>
                  <a:gd name="T98" fmla="*/ 7 w 176"/>
                  <a:gd name="T99" fmla="*/ 0 h 102"/>
                  <a:gd name="T100" fmla="*/ 0 w 176"/>
                  <a:gd name="T101" fmla="*/ 0 h 102"/>
                  <a:gd name="T102" fmla="*/ 0 w 176"/>
                  <a:gd name="T103" fmla="*/ 7 h 102"/>
                  <a:gd name="T104" fmla="*/ 3 w 176"/>
                  <a:gd name="T105" fmla="*/ 25 h 102"/>
                  <a:gd name="T106" fmla="*/ 3 w 176"/>
                  <a:gd name="T107" fmla="*/ 28 h 102"/>
                  <a:gd name="T108" fmla="*/ 7 w 176"/>
                  <a:gd name="T109" fmla="*/ 35 h 102"/>
                  <a:gd name="T110" fmla="*/ 17 w 176"/>
                  <a:gd name="T111" fmla="*/ 3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3" cy="109"/>
              </a:xfrm>
              <a:custGeom>
                <a:avLst/>
                <a:gdLst>
                  <a:gd name="T0" fmla="*/ 21 w 91"/>
                  <a:gd name="T1" fmla="*/ 35 h 109"/>
                  <a:gd name="T2" fmla="*/ 28 w 91"/>
                  <a:gd name="T3" fmla="*/ 42 h 109"/>
                  <a:gd name="T4" fmla="*/ 28 w 91"/>
                  <a:gd name="T5" fmla="*/ 46 h 109"/>
                  <a:gd name="T6" fmla="*/ 49 w 91"/>
                  <a:gd name="T7" fmla="*/ 71 h 109"/>
                  <a:gd name="T8" fmla="*/ 59 w 91"/>
                  <a:gd name="T9" fmla="*/ 78 h 109"/>
                  <a:gd name="T10" fmla="*/ 66 w 91"/>
                  <a:gd name="T11" fmla="*/ 81 h 109"/>
                  <a:gd name="T12" fmla="*/ 73 w 91"/>
                  <a:gd name="T13" fmla="*/ 81 h 109"/>
                  <a:gd name="T14" fmla="*/ 77 w 91"/>
                  <a:gd name="T15" fmla="*/ 92 h 109"/>
                  <a:gd name="T16" fmla="*/ 81 w 91"/>
                  <a:gd name="T17" fmla="*/ 99 h 109"/>
                  <a:gd name="T18" fmla="*/ 81 w 91"/>
                  <a:gd name="T19" fmla="*/ 106 h 109"/>
                  <a:gd name="T20" fmla="*/ 84 w 91"/>
                  <a:gd name="T21" fmla="*/ 106 h 109"/>
                  <a:gd name="T22" fmla="*/ 88 w 91"/>
                  <a:gd name="T23" fmla="*/ 99 h 109"/>
                  <a:gd name="T24" fmla="*/ 91 w 91"/>
                  <a:gd name="T25" fmla="*/ 95 h 109"/>
                  <a:gd name="T26" fmla="*/ 84 w 91"/>
                  <a:gd name="T27" fmla="*/ 78 h 109"/>
                  <a:gd name="T28" fmla="*/ 88 w 91"/>
                  <a:gd name="T29" fmla="*/ 63 h 109"/>
                  <a:gd name="T30" fmla="*/ 91 w 91"/>
                  <a:gd name="T31" fmla="*/ 49 h 109"/>
                  <a:gd name="T32" fmla="*/ 91 w 91"/>
                  <a:gd name="T33" fmla="*/ 39 h 109"/>
                  <a:gd name="T34" fmla="*/ 88 w 91"/>
                  <a:gd name="T35" fmla="*/ 28 h 109"/>
                  <a:gd name="T36" fmla="*/ 84 w 91"/>
                  <a:gd name="T37" fmla="*/ 28 h 109"/>
                  <a:gd name="T38" fmla="*/ 81 w 91"/>
                  <a:gd name="T39" fmla="*/ 32 h 109"/>
                  <a:gd name="T40" fmla="*/ 77 w 91"/>
                  <a:gd name="T41" fmla="*/ 35 h 109"/>
                  <a:gd name="T42" fmla="*/ 70 w 91"/>
                  <a:gd name="T43" fmla="*/ 49 h 109"/>
                  <a:gd name="T44" fmla="*/ 66 w 91"/>
                  <a:gd name="T45" fmla="*/ 46 h 109"/>
                  <a:gd name="T46" fmla="*/ 59 w 91"/>
                  <a:gd name="T47" fmla="*/ 35 h 109"/>
                  <a:gd name="T48" fmla="*/ 59 w 91"/>
                  <a:gd name="T49" fmla="*/ 21 h 109"/>
                  <a:gd name="T50" fmla="*/ 59 w 91"/>
                  <a:gd name="T51" fmla="*/ 14 h 109"/>
                  <a:gd name="T52" fmla="*/ 49 w 91"/>
                  <a:gd name="T53" fmla="*/ 11 h 109"/>
                  <a:gd name="T54" fmla="*/ 45 w 91"/>
                  <a:gd name="T55" fmla="*/ 14 h 109"/>
                  <a:gd name="T56" fmla="*/ 42 w 91"/>
                  <a:gd name="T57" fmla="*/ 21 h 109"/>
                  <a:gd name="T58" fmla="*/ 42 w 91"/>
                  <a:gd name="T59" fmla="*/ 28 h 109"/>
                  <a:gd name="T60" fmla="*/ 35 w 91"/>
                  <a:gd name="T61" fmla="*/ 25 h 109"/>
                  <a:gd name="T62" fmla="*/ 31 w 91"/>
                  <a:gd name="T63" fmla="*/ 18 h 109"/>
                  <a:gd name="T64" fmla="*/ 28 w 91"/>
                  <a:gd name="T65" fmla="*/ 11 h 109"/>
                  <a:gd name="T66" fmla="*/ 21 w 91"/>
                  <a:gd name="T67" fmla="*/ 4 h 109"/>
                  <a:gd name="T68" fmla="*/ 10 w 91"/>
                  <a:gd name="T69" fmla="*/ 0 h 109"/>
                  <a:gd name="T70" fmla="*/ 7 w 91"/>
                  <a:gd name="T71" fmla="*/ 0 h 109"/>
                  <a:gd name="T72" fmla="*/ 0 w 91"/>
                  <a:gd name="T73" fmla="*/ 11 h 109"/>
                  <a:gd name="T74" fmla="*/ 3 w 91"/>
                  <a:gd name="T75" fmla="*/ 21 h 109"/>
                  <a:gd name="T76" fmla="*/ 14 w 91"/>
                  <a:gd name="T77" fmla="*/ 28 h 109"/>
                  <a:gd name="T78" fmla="*/ 14 w 91"/>
                  <a:gd name="T79" fmla="*/ 3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>
                  <a:gd name="T0" fmla="*/ 42 w 42"/>
                  <a:gd name="T1" fmla="*/ 42 h 56"/>
                  <a:gd name="T2" fmla="*/ 17 w 42"/>
                  <a:gd name="T3" fmla="*/ 0 h 56"/>
                  <a:gd name="T4" fmla="*/ 17 w 42"/>
                  <a:gd name="T5" fmla="*/ 0 h 56"/>
                  <a:gd name="T6" fmla="*/ 14 w 42"/>
                  <a:gd name="T7" fmla="*/ 0 h 56"/>
                  <a:gd name="T8" fmla="*/ 10 w 42"/>
                  <a:gd name="T9" fmla="*/ 3 h 56"/>
                  <a:gd name="T10" fmla="*/ 7 w 42"/>
                  <a:gd name="T11" fmla="*/ 7 h 56"/>
                  <a:gd name="T12" fmla="*/ 3 w 42"/>
                  <a:gd name="T13" fmla="*/ 14 h 56"/>
                  <a:gd name="T14" fmla="*/ 3 w 42"/>
                  <a:gd name="T15" fmla="*/ 25 h 56"/>
                  <a:gd name="T16" fmla="*/ 0 w 42"/>
                  <a:gd name="T17" fmla="*/ 49 h 56"/>
                  <a:gd name="T18" fmla="*/ 3 w 42"/>
                  <a:gd name="T19" fmla="*/ 49 h 56"/>
                  <a:gd name="T20" fmla="*/ 7 w 42"/>
                  <a:gd name="T21" fmla="*/ 53 h 56"/>
                  <a:gd name="T22" fmla="*/ 10 w 42"/>
                  <a:gd name="T23" fmla="*/ 53 h 56"/>
                  <a:gd name="T24" fmla="*/ 17 w 42"/>
                  <a:gd name="T25" fmla="*/ 56 h 56"/>
                  <a:gd name="T26" fmla="*/ 24 w 42"/>
                  <a:gd name="T27" fmla="*/ 56 h 56"/>
                  <a:gd name="T28" fmla="*/ 31 w 42"/>
                  <a:gd name="T29" fmla="*/ 56 h 56"/>
                  <a:gd name="T30" fmla="*/ 35 w 42"/>
                  <a:gd name="T31" fmla="*/ 53 h 56"/>
                  <a:gd name="T32" fmla="*/ 38 w 42"/>
                  <a:gd name="T33" fmla="*/ 49 h 56"/>
                  <a:gd name="T34" fmla="*/ 42 w 42"/>
                  <a:gd name="T35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>
                  <a:gd name="T0" fmla="*/ 3 w 74"/>
                  <a:gd name="T1" fmla="*/ 88 h 155"/>
                  <a:gd name="T2" fmla="*/ 10 w 74"/>
                  <a:gd name="T3" fmla="*/ 88 h 155"/>
                  <a:gd name="T4" fmla="*/ 14 w 74"/>
                  <a:gd name="T5" fmla="*/ 96 h 155"/>
                  <a:gd name="T6" fmla="*/ 17 w 74"/>
                  <a:gd name="T7" fmla="*/ 103 h 155"/>
                  <a:gd name="T8" fmla="*/ 17 w 74"/>
                  <a:gd name="T9" fmla="*/ 110 h 155"/>
                  <a:gd name="T10" fmla="*/ 14 w 74"/>
                  <a:gd name="T11" fmla="*/ 117 h 155"/>
                  <a:gd name="T12" fmla="*/ 10 w 74"/>
                  <a:gd name="T13" fmla="*/ 117 h 155"/>
                  <a:gd name="T14" fmla="*/ 10 w 74"/>
                  <a:gd name="T15" fmla="*/ 127 h 155"/>
                  <a:gd name="T16" fmla="*/ 14 w 74"/>
                  <a:gd name="T17" fmla="*/ 134 h 155"/>
                  <a:gd name="T18" fmla="*/ 10 w 74"/>
                  <a:gd name="T19" fmla="*/ 141 h 155"/>
                  <a:gd name="T20" fmla="*/ 17 w 74"/>
                  <a:gd name="T21" fmla="*/ 152 h 155"/>
                  <a:gd name="T22" fmla="*/ 28 w 74"/>
                  <a:gd name="T23" fmla="*/ 155 h 155"/>
                  <a:gd name="T24" fmla="*/ 35 w 74"/>
                  <a:gd name="T25" fmla="*/ 155 h 155"/>
                  <a:gd name="T26" fmla="*/ 38 w 74"/>
                  <a:gd name="T27" fmla="*/ 155 h 155"/>
                  <a:gd name="T28" fmla="*/ 45 w 74"/>
                  <a:gd name="T29" fmla="*/ 152 h 155"/>
                  <a:gd name="T30" fmla="*/ 52 w 74"/>
                  <a:gd name="T31" fmla="*/ 141 h 155"/>
                  <a:gd name="T32" fmla="*/ 56 w 74"/>
                  <a:gd name="T33" fmla="*/ 138 h 155"/>
                  <a:gd name="T34" fmla="*/ 59 w 74"/>
                  <a:gd name="T35" fmla="*/ 124 h 155"/>
                  <a:gd name="T36" fmla="*/ 67 w 74"/>
                  <a:gd name="T37" fmla="*/ 117 h 155"/>
                  <a:gd name="T38" fmla="*/ 70 w 74"/>
                  <a:gd name="T39" fmla="*/ 110 h 155"/>
                  <a:gd name="T40" fmla="*/ 74 w 74"/>
                  <a:gd name="T41" fmla="*/ 88 h 155"/>
                  <a:gd name="T42" fmla="*/ 67 w 74"/>
                  <a:gd name="T43" fmla="*/ 85 h 155"/>
                  <a:gd name="T44" fmla="*/ 59 w 74"/>
                  <a:gd name="T45" fmla="*/ 85 h 155"/>
                  <a:gd name="T46" fmla="*/ 56 w 74"/>
                  <a:gd name="T47" fmla="*/ 85 h 155"/>
                  <a:gd name="T48" fmla="*/ 52 w 74"/>
                  <a:gd name="T49" fmla="*/ 85 h 155"/>
                  <a:gd name="T50" fmla="*/ 56 w 74"/>
                  <a:gd name="T51" fmla="*/ 78 h 155"/>
                  <a:gd name="T52" fmla="*/ 59 w 74"/>
                  <a:gd name="T53" fmla="*/ 78 h 155"/>
                  <a:gd name="T54" fmla="*/ 59 w 74"/>
                  <a:gd name="T55" fmla="*/ 67 h 155"/>
                  <a:gd name="T56" fmla="*/ 59 w 74"/>
                  <a:gd name="T57" fmla="*/ 60 h 155"/>
                  <a:gd name="T58" fmla="*/ 56 w 74"/>
                  <a:gd name="T59" fmla="*/ 46 h 155"/>
                  <a:gd name="T60" fmla="*/ 45 w 74"/>
                  <a:gd name="T61" fmla="*/ 32 h 155"/>
                  <a:gd name="T62" fmla="*/ 42 w 74"/>
                  <a:gd name="T63" fmla="*/ 29 h 155"/>
                  <a:gd name="T64" fmla="*/ 35 w 74"/>
                  <a:gd name="T65" fmla="*/ 18 h 155"/>
                  <a:gd name="T66" fmla="*/ 28 w 74"/>
                  <a:gd name="T67" fmla="*/ 15 h 155"/>
                  <a:gd name="T68" fmla="*/ 24 w 74"/>
                  <a:gd name="T69" fmla="*/ 11 h 155"/>
                  <a:gd name="T70" fmla="*/ 21 w 74"/>
                  <a:gd name="T71" fmla="*/ 4 h 155"/>
                  <a:gd name="T72" fmla="*/ 17 w 74"/>
                  <a:gd name="T73" fmla="*/ 0 h 155"/>
                  <a:gd name="T74" fmla="*/ 10 w 74"/>
                  <a:gd name="T75" fmla="*/ 4 h 155"/>
                  <a:gd name="T76" fmla="*/ 10 w 74"/>
                  <a:gd name="T77" fmla="*/ 7 h 155"/>
                  <a:gd name="T78" fmla="*/ 14 w 74"/>
                  <a:gd name="T79" fmla="*/ 15 h 155"/>
                  <a:gd name="T80" fmla="*/ 10 w 74"/>
                  <a:gd name="T81" fmla="*/ 22 h 155"/>
                  <a:gd name="T82" fmla="*/ 7 w 74"/>
                  <a:gd name="T83" fmla="*/ 29 h 155"/>
                  <a:gd name="T84" fmla="*/ 3 w 74"/>
                  <a:gd name="T85" fmla="*/ 43 h 155"/>
                  <a:gd name="T86" fmla="*/ 3 w 74"/>
                  <a:gd name="T87" fmla="*/ 60 h 155"/>
                  <a:gd name="T88" fmla="*/ 0 w 74"/>
                  <a:gd name="T89" fmla="*/ 64 h 155"/>
                  <a:gd name="T90" fmla="*/ 0 w 74"/>
                  <a:gd name="T91" fmla="*/ 67 h 155"/>
                  <a:gd name="T92" fmla="*/ 7 w 74"/>
                  <a:gd name="T93" fmla="*/ 8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>
                  <a:gd name="T0" fmla="*/ 25 w 53"/>
                  <a:gd name="T1" fmla="*/ 46 h 46"/>
                  <a:gd name="T2" fmla="*/ 29 w 53"/>
                  <a:gd name="T3" fmla="*/ 46 h 46"/>
                  <a:gd name="T4" fmla="*/ 32 w 53"/>
                  <a:gd name="T5" fmla="*/ 46 h 46"/>
                  <a:gd name="T6" fmla="*/ 39 w 53"/>
                  <a:gd name="T7" fmla="*/ 46 h 46"/>
                  <a:gd name="T8" fmla="*/ 43 w 53"/>
                  <a:gd name="T9" fmla="*/ 42 h 46"/>
                  <a:gd name="T10" fmla="*/ 50 w 53"/>
                  <a:gd name="T11" fmla="*/ 46 h 46"/>
                  <a:gd name="T12" fmla="*/ 53 w 53"/>
                  <a:gd name="T13" fmla="*/ 46 h 46"/>
                  <a:gd name="T14" fmla="*/ 53 w 53"/>
                  <a:gd name="T15" fmla="*/ 46 h 46"/>
                  <a:gd name="T16" fmla="*/ 50 w 53"/>
                  <a:gd name="T17" fmla="*/ 39 h 46"/>
                  <a:gd name="T18" fmla="*/ 50 w 53"/>
                  <a:gd name="T19" fmla="*/ 32 h 46"/>
                  <a:gd name="T20" fmla="*/ 46 w 53"/>
                  <a:gd name="T21" fmla="*/ 24 h 46"/>
                  <a:gd name="T22" fmla="*/ 43 w 53"/>
                  <a:gd name="T23" fmla="*/ 21 h 46"/>
                  <a:gd name="T24" fmla="*/ 43 w 53"/>
                  <a:gd name="T25" fmla="*/ 21 h 46"/>
                  <a:gd name="T26" fmla="*/ 43 w 53"/>
                  <a:gd name="T27" fmla="*/ 14 h 46"/>
                  <a:gd name="T28" fmla="*/ 39 w 53"/>
                  <a:gd name="T29" fmla="*/ 7 h 46"/>
                  <a:gd name="T30" fmla="*/ 36 w 53"/>
                  <a:gd name="T31" fmla="*/ 3 h 46"/>
                  <a:gd name="T32" fmla="*/ 32 w 53"/>
                  <a:gd name="T33" fmla="*/ 0 h 46"/>
                  <a:gd name="T34" fmla="*/ 29 w 53"/>
                  <a:gd name="T35" fmla="*/ 0 h 46"/>
                  <a:gd name="T36" fmla="*/ 25 w 53"/>
                  <a:gd name="T37" fmla="*/ 17 h 46"/>
                  <a:gd name="T38" fmla="*/ 25 w 53"/>
                  <a:gd name="T39" fmla="*/ 17 h 46"/>
                  <a:gd name="T40" fmla="*/ 22 w 53"/>
                  <a:gd name="T41" fmla="*/ 17 h 46"/>
                  <a:gd name="T42" fmla="*/ 15 w 53"/>
                  <a:gd name="T43" fmla="*/ 17 h 46"/>
                  <a:gd name="T44" fmla="*/ 11 w 53"/>
                  <a:gd name="T45" fmla="*/ 21 h 46"/>
                  <a:gd name="T46" fmla="*/ 8 w 53"/>
                  <a:gd name="T47" fmla="*/ 24 h 46"/>
                  <a:gd name="T48" fmla="*/ 8 w 53"/>
                  <a:gd name="T49" fmla="*/ 24 h 46"/>
                  <a:gd name="T50" fmla="*/ 8 w 53"/>
                  <a:gd name="T51" fmla="*/ 24 h 46"/>
                  <a:gd name="T52" fmla="*/ 4 w 53"/>
                  <a:gd name="T53" fmla="*/ 24 h 46"/>
                  <a:gd name="T54" fmla="*/ 0 w 53"/>
                  <a:gd name="T55" fmla="*/ 28 h 46"/>
                  <a:gd name="T56" fmla="*/ 0 w 53"/>
                  <a:gd name="T57" fmla="*/ 32 h 46"/>
                  <a:gd name="T58" fmla="*/ 0 w 53"/>
                  <a:gd name="T59" fmla="*/ 39 h 46"/>
                  <a:gd name="T60" fmla="*/ 0 w 53"/>
                  <a:gd name="T61" fmla="*/ 39 h 46"/>
                  <a:gd name="T62" fmla="*/ 8 w 53"/>
                  <a:gd name="T63" fmla="*/ 42 h 46"/>
                  <a:gd name="T64" fmla="*/ 15 w 53"/>
                  <a:gd name="T65" fmla="*/ 46 h 46"/>
                  <a:gd name="T66" fmla="*/ 25 w 53"/>
                  <a:gd name="T6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>
                  <a:gd name="T0" fmla="*/ 32 w 35"/>
                  <a:gd name="T1" fmla="*/ 18 h 21"/>
                  <a:gd name="T2" fmla="*/ 28 w 35"/>
                  <a:gd name="T3" fmla="*/ 11 h 21"/>
                  <a:gd name="T4" fmla="*/ 21 w 35"/>
                  <a:gd name="T5" fmla="*/ 7 h 21"/>
                  <a:gd name="T6" fmla="*/ 18 w 35"/>
                  <a:gd name="T7" fmla="*/ 4 h 21"/>
                  <a:gd name="T8" fmla="*/ 14 w 35"/>
                  <a:gd name="T9" fmla="*/ 4 h 21"/>
                  <a:gd name="T10" fmla="*/ 14 w 35"/>
                  <a:gd name="T11" fmla="*/ 4 h 21"/>
                  <a:gd name="T12" fmla="*/ 11 w 35"/>
                  <a:gd name="T13" fmla="*/ 0 h 21"/>
                  <a:gd name="T14" fmla="*/ 7 w 35"/>
                  <a:gd name="T15" fmla="*/ 0 h 21"/>
                  <a:gd name="T16" fmla="*/ 4 w 35"/>
                  <a:gd name="T17" fmla="*/ 0 h 21"/>
                  <a:gd name="T18" fmla="*/ 0 w 35"/>
                  <a:gd name="T19" fmla="*/ 4 h 21"/>
                  <a:gd name="T20" fmla="*/ 0 w 35"/>
                  <a:gd name="T21" fmla="*/ 7 h 21"/>
                  <a:gd name="T22" fmla="*/ 0 w 35"/>
                  <a:gd name="T23" fmla="*/ 7 h 21"/>
                  <a:gd name="T24" fmla="*/ 0 w 35"/>
                  <a:gd name="T25" fmla="*/ 11 h 21"/>
                  <a:gd name="T26" fmla="*/ 4 w 35"/>
                  <a:gd name="T27" fmla="*/ 14 h 21"/>
                  <a:gd name="T28" fmla="*/ 11 w 35"/>
                  <a:gd name="T29" fmla="*/ 18 h 21"/>
                  <a:gd name="T30" fmla="*/ 14 w 35"/>
                  <a:gd name="T31" fmla="*/ 18 h 21"/>
                  <a:gd name="T32" fmla="*/ 14 w 35"/>
                  <a:gd name="T33" fmla="*/ 18 h 21"/>
                  <a:gd name="T34" fmla="*/ 21 w 35"/>
                  <a:gd name="T35" fmla="*/ 21 h 21"/>
                  <a:gd name="T36" fmla="*/ 25 w 35"/>
                  <a:gd name="T37" fmla="*/ 21 h 21"/>
                  <a:gd name="T38" fmla="*/ 28 w 35"/>
                  <a:gd name="T39" fmla="*/ 21 h 21"/>
                  <a:gd name="T40" fmla="*/ 32 w 35"/>
                  <a:gd name="T41" fmla="*/ 21 h 21"/>
                  <a:gd name="T42" fmla="*/ 35 w 35"/>
                  <a:gd name="T43" fmla="*/ 21 h 21"/>
                  <a:gd name="T44" fmla="*/ 32 w 35"/>
                  <a:gd name="T45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>
                  <a:gd name="T0" fmla="*/ 10 w 18"/>
                  <a:gd name="T1" fmla="*/ 18 h 18"/>
                  <a:gd name="T2" fmla="*/ 14 w 18"/>
                  <a:gd name="T3" fmla="*/ 18 h 18"/>
                  <a:gd name="T4" fmla="*/ 18 w 18"/>
                  <a:gd name="T5" fmla="*/ 14 h 18"/>
                  <a:gd name="T6" fmla="*/ 18 w 18"/>
                  <a:gd name="T7" fmla="*/ 7 h 18"/>
                  <a:gd name="T8" fmla="*/ 18 w 18"/>
                  <a:gd name="T9" fmla="*/ 4 h 18"/>
                  <a:gd name="T10" fmla="*/ 14 w 18"/>
                  <a:gd name="T11" fmla="*/ 0 h 18"/>
                  <a:gd name="T12" fmla="*/ 10 w 18"/>
                  <a:gd name="T13" fmla="*/ 0 h 18"/>
                  <a:gd name="T14" fmla="*/ 3 w 18"/>
                  <a:gd name="T15" fmla="*/ 0 h 18"/>
                  <a:gd name="T16" fmla="*/ 0 w 18"/>
                  <a:gd name="T17" fmla="*/ 4 h 18"/>
                  <a:gd name="T18" fmla="*/ 0 w 18"/>
                  <a:gd name="T19" fmla="*/ 7 h 18"/>
                  <a:gd name="T20" fmla="*/ 0 w 18"/>
                  <a:gd name="T21" fmla="*/ 14 h 18"/>
                  <a:gd name="T22" fmla="*/ 3 w 18"/>
                  <a:gd name="T23" fmla="*/ 18 h 18"/>
                  <a:gd name="T24" fmla="*/ 10 w 18"/>
                  <a:gd name="T2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>
                  <a:gd name="T0" fmla="*/ 0 w 21"/>
                  <a:gd name="T1" fmla="*/ 7 h 14"/>
                  <a:gd name="T2" fmla="*/ 4 w 21"/>
                  <a:gd name="T3" fmla="*/ 10 h 14"/>
                  <a:gd name="T4" fmla="*/ 7 w 21"/>
                  <a:gd name="T5" fmla="*/ 14 h 14"/>
                  <a:gd name="T6" fmla="*/ 11 w 21"/>
                  <a:gd name="T7" fmla="*/ 14 h 14"/>
                  <a:gd name="T8" fmla="*/ 14 w 21"/>
                  <a:gd name="T9" fmla="*/ 14 h 14"/>
                  <a:gd name="T10" fmla="*/ 18 w 21"/>
                  <a:gd name="T11" fmla="*/ 10 h 14"/>
                  <a:gd name="T12" fmla="*/ 21 w 21"/>
                  <a:gd name="T13" fmla="*/ 7 h 14"/>
                  <a:gd name="T14" fmla="*/ 18 w 21"/>
                  <a:gd name="T15" fmla="*/ 3 h 14"/>
                  <a:gd name="T16" fmla="*/ 14 w 21"/>
                  <a:gd name="T17" fmla="*/ 0 h 14"/>
                  <a:gd name="T18" fmla="*/ 11 w 21"/>
                  <a:gd name="T19" fmla="*/ 0 h 14"/>
                  <a:gd name="T20" fmla="*/ 4 w 21"/>
                  <a:gd name="T21" fmla="*/ 0 h 14"/>
                  <a:gd name="T22" fmla="*/ 0 w 21"/>
                  <a:gd name="T23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>
                  <a:gd name="T0" fmla="*/ 7 w 14"/>
                  <a:gd name="T1" fmla="*/ 7 h 7"/>
                  <a:gd name="T2" fmla="*/ 11 w 14"/>
                  <a:gd name="T3" fmla="*/ 7 h 7"/>
                  <a:gd name="T4" fmla="*/ 14 w 14"/>
                  <a:gd name="T5" fmla="*/ 3 h 7"/>
                  <a:gd name="T6" fmla="*/ 11 w 14"/>
                  <a:gd name="T7" fmla="*/ 0 h 7"/>
                  <a:gd name="T8" fmla="*/ 7 w 14"/>
                  <a:gd name="T9" fmla="*/ 0 h 7"/>
                  <a:gd name="T10" fmla="*/ 4 w 14"/>
                  <a:gd name="T11" fmla="*/ 0 h 7"/>
                  <a:gd name="T12" fmla="*/ 0 w 14"/>
                  <a:gd name="T13" fmla="*/ 3 h 7"/>
                  <a:gd name="T14" fmla="*/ 4 w 14"/>
                  <a:gd name="T15" fmla="*/ 7 h 7"/>
                  <a:gd name="T16" fmla="*/ 7 w 14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>
                  <a:gd name="T0" fmla="*/ 0 w 18"/>
                  <a:gd name="T1" fmla="*/ 4 h 7"/>
                  <a:gd name="T2" fmla="*/ 4 w 18"/>
                  <a:gd name="T3" fmla="*/ 7 h 7"/>
                  <a:gd name="T4" fmla="*/ 11 w 18"/>
                  <a:gd name="T5" fmla="*/ 7 h 7"/>
                  <a:gd name="T6" fmla="*/ 14 w 18"/>
                  <a:gd name="T7" fmla="*/ 7 h 7"/>
                  <a:gd name="T8" fmla="*/ 18 w 18"/>
                  <a:gd name="T9" fmla="*/ 7 h 7"/>
                  <a:gd name="T10" fmla="*/ 18 w 18"/>
                  <a:gd name="T11" fmla="*/ 4 h 7"/>
                  <a:gd name="T12" fmla="*/ 14 w 18"/>
                  <a:gd name="T13" fmla="*/ 0 h 7"/>
                  <a:gd name="T14" fmla="*/ 11 w 18"/>
                  <a:gd name="T15" fmla="*/ 0 h 7"/>
                  <a:gd name="T16" fmla="*/ 4 w 18"/>
                  <a:gd name="T17" fmla="*/ 0 h 7"/>
                  <a:gd name="T18" fmla="*/ 0 w 18"/>
                  <a:gd name="T1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>
                  <a:gd name="T0" fmla="*/ 14 w 63"/>
                  <a:gd name="T1" fmla="*/ 39 h 46"/>
                  <a:gd name="T2" fmla="*/ 14 w 63"/>
                  <a:gd name="T3" fmla="*/ 42 h 46"/>
                  <a:gd name="T4" fmla="*/ 17 w 63"/>
                  <a:gd name="T5" fmla="*/ 46 h 46"/>
                  <a:gd name="T6" fmla="*/ 21 w 63"/>
                  <a:gd name="T7" fmla="*/ 46 h 46"/>
                  <a:gd name="T8" fmla="*/ 28 w 63"/>
                  <a:gd name="T9" fmla="*/ 46 h 46"/>
                  <a:gd name="T10" fmla="*/ 63 w 63"/>
                  <a:gd name="T11" fmla="*/ 42 h 46"/>
                  <a:gd name="T12" fmla="*/ 63 w 63"/>
                  <a:gd name="T13" fmla="*/ 35 h 46"/>
                  <a:gd name="T14" fmla="*/ 63 w 63"/>
                  <a:gd name="T15" fmla="*/ 35 h 46"/>
                  <a:gd name="T16" fmla="*/ 63 w 63"/>
                  <a:gd name="T17" fmla="*/ 28 h 46"/>
                  <a:gd name="T18" fmla="*/ 60 w 63"/>
                  <a:gd name="T19" fmla="*/ 21 h 46"/>
                  <a:gd name="T20" fmla="*/ 60 w 63"/>
                  <a:gd name="T21" fmla="*/ 14 h 46"/>
                  <a:gd name="T22" fmla="*/ 60 w 63"/>
                  <a:gd name="T23" fmla="*/ 7 h 46"/>
                  <a:gd name="T24" fmla="*/ 56 w 63"/>
                  <a:gd name="T25" fmla="*/ 4 h 46"/>
                  <a:gd name="T26" fmla="*/ 53 w 63"/>
                  <a:gd name="T27" fmla="*/ 0 h 46"/>
                  <a:gd name="T28" fmla="*/ 49 w 63"/>
                  <a:gd name="T29" fmla="*/ 0 h 46"/>
                  <a:gd name="T30" fmla="*/ 42 w 63"/>
                  <a:gd name="T31" fmla="*/ 0 h 46"/>
                  <a:gd name="T32" fmla="*/ 35 w 63"/>
                  <a:gd name="T33" fmla="*/ 0 h 46"/>
                  <a:gd name="T34" fmla="*/ 17 w 63"/>
                  <a:gd name="T35" fmla="*/ 0 h 46"/>
                  <a:gd name="T36" fmla="*/ 14 w 63"/>
                  <a:gd name="T37" fmla="*/ 0 h 46"/>
                  <a:gd name="T38" fmla="*/ 14 w 63"/>
                  <a:gd name="T39" fmla="*/ 0 h 46"/>
                  <a:gd name="T40" fmla="*/ 7 w 63"/>
                  <a:gd name="T41" fmla="*/ 0 h 46"/>
                  <a:gd name="T42" fmla="*/ 3 w 63"/>
                  <a:gd name="T43" fmla="*/ 4 h 46"/>
                  <a:gd name="T44" fmla="*/ 3 w 63"/>
                  <a:gd name="T45" fmla="*/ 7 h 46"/>
                  <a:gd name="T46" fmla="*/ 0 w 63"/>
                  <a:gd name="T47" fmla="*/ 14 h 46"/>
                  <a:gd name="T48" fmla="*/ 0 w 63"/>
                  <a:gd name="T49" fmla="*/ 14 h 46"/>
                  <a:gd name="T50" fmla="*/ 0 w 63"/>
                  <a:gd name="T51" fmla="*/ 18 h 46"/>
                  <a:gd name="T52" fmla="*/ 0 w 63"/>
                  <a:gd name="T53" fmla="*/ 25 h 46"/>
                  <a:gd name="T54" fmla="*/ 0 w 63"/>
                  <a:gd name="T55" fmla="*/ 28 h 46"/>
                  <a:gd name="T56" fmla="*/ 3 w 63"/>
                  <a:gd name="T57" fmla="*/ 35 h 46"/>
                  <a:gd name="T58" fmla="*/ 7 w 63"/>
                  <a:gd name="T59" fmla="*/ 39 h 46"/>
                  <a:gd name="T60" fmla="*/ 14 w 63"/>
                  <a:gd name="T61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>
                  <a:gd name="T0" fmla="*/ 25 w 25"/>
                  <a:gd name="T1" fmla="*/ 24 h 31"/>
                  <a:gd name="T2" fmla="*/ 25 w 25"/>
                  <a:gd name="T3" fmla="*/ 24 h 31"/>
                  <a:gd name="T4" fmla="*/ 25 w 25"/>
                  <a:gd name="T5" fmla="*/ 21 h 31"/>
                  <a:gd name="T6" fmla="*/ 25 w 25"/>
                  <a:gd name="T7" fmla="*/ 14 h 31"/>
                  <a:gd name="T8" fmla="*/ 25 w 25"/>
                  <a:gd name="T9" fmla="*/ 10 h 31"/>
                  <a:gd name="T10" fmla="*/ 25 w 25"/>
                  <a:gd name="T11" fmla="*/ 7 h 31"/>
                  <a:gd name="T12" fmla="*/ 22 w 25"/>
                  <a:gd name="T13" fmla="*/ 0 h 31"/>
                  <a:gd name="T14" fmla="*/ 18 w 25"/>
                  <a:gd name="T15" fmla="*/ 0 h 31"/>
                  <a:gd name="T16" fmla="*/ 11 w 25"/>
                  <a:gd name="T17" fmla="*/ 0 h 31"/>
                  <a:gd name="T18" fmla="*/ 11 w 25"/>
                  <a:gd name="T19" fmla="*/ 0 h 31"/>
                  <a:gd name="T20" fmla="*/ 8 w 25"/>
                  <a:gd name="T21" fmla="*/ 0 h 31"/>
                  <a:gd name="T22" fmla="*/ 4 w 25"/>
                  <a:gd name="T23" fmla="*/ 0 h 31"/>
                  <a:gd name="T24" fmla="*/ 4 w 25"/>
                  <a:gd name="T25" fmla="*/ 0 h 31"/>
                  <a:gd name="T26" fmla="*/ 0 w 25"/>
                  <a:gd name="T27" fmla="*/ 7 h 31"/>
                  <a:gd name="T28" fmla="*/ 0 w 25"/>
                  <a:gd name="T29" fmla="*/ 14 h 31"/>
                  <a:gd name="T30" fmla="*/ 0 w 25"/>
                  <a:gd name="T31" fmla="*/ 14 h 31"/>
                  <a:gd name="T32" fmla="*/ 0 w 25"/>
                  <a:gd name="T33" fmla="*/ 17 h 31"/>
                  <a:gd name="T34" fmla="*/ 0 w 25"/>
                  <a:gd name="T35" fmla="*/ 24 h 31"/>
                  <a:gd name="T36" fmla="*/ 4 w 25"/>
                  <a:gd name="T37" fmla="*/ 28 h 31"/>
                  <a:gd name="T38" fmla="*/ 8 w 25"/>
                  <a:gd name="T39" fmla="*/ 31 h 31"/>
                  <a:gd name="T40" fmla="*/ 8 w 25"/>
                  <a:gd name="T41" fmla="*/ 31 h 31"/>
                  <a:gd name="T42" fmla="*/ 11 w 25"/>
                  <a:gd name="T43" fmla="*/ 31 h 31"/>
                  <a:gd name="T44" fmla="*/ 15 w 25"/>
                  <a:gd name="T45" fmla="*/ 31 h 31"/>
                  <a:gd name="T46" fmla="*/ 22 w 25"/>
                  <a:gd name="T47" fmla="*/ 31 h 31"/>
                  <a:gd name="T48" fmla="*/ 25 w 25"/>
                  <a:gd name="T49" fmla="*/ 28 h 31"/>
                  <a:gd name="T50" fmla="*/ 25 w 25"/>
                  <a:gd name="T5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>
                  <a:gd name="T0" fmla="*/ 0 w 28"/>
                  <a:gd name="T1" fmla="*/ 4 h 7"/>
                  <a:gd name="T2" fmla="*/ 3 w 28"/>
                  <a:gd name="T3" fmla="*/ 4 h 7"/>
                  <a:gd name="T4" fmla="*/ 7 w 28"/>
                  <a:gd name="T5" fmla="*/ 7 h 7"/>
                  <a:gd name="T6" fmla="*/ 14 w 28"/>
                  <a:gd name="T7" fmla="*/ 7 h 7"/>
                  <a:gd name="T8" fmla="*/ 21 w 28"/>
                  <a:gd name="T9" fmla="*/ 7 h 7"/>
                  <a:gd name="T10" fmla="*/ 28 w 28"/>
                  <a:gd name="T11" fmla="*/ 4 h 7"/>
                  <a:gd name="T12" fmla="*/ 28 w 28"/>
                  <a:gd name="T13" fmla="*/ 4 h 7"/>
                  <a:gd name="T14" fmla="*/ 28 w 28"/>
                  <a:gd name="T15" fmla="*/ 0 h 7"/>
                  <a:gd name="T16" fmla="*/ 21 w 28"/>
                  <a:gd name="T17" fmla="*/ 0 h 7"/>
                  <a:gd name="T18" fmla="*/ 14 w 28"/>
                  <a:gd name="T19" fmla="*/ 0 h 7"/>
                  <a:gd name="T20" fmla="*/ 7 w 28"/>
                  <a:gd name="T21" fmla="*/ 0 h 7"/>
                  <a:gd name="T22" fmla="*/ 3 w 28"/>
                  <a:gd name="T23" fmla="*/ 0 h 7"/>
                  <a:gd name="T24" fmla="*/ 0 w 28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>
                  <a:gd name="T0" fmla="*/ 7 w 11"/>
                  <a:gd name="T1" fmla="*/ 0 h 29"/>
                  <a:gd name="T2" fmla="*/ 4 w 11"/>
                  <a:gd name="T3" fmla="*/ 0 h 29"/>
                  <a:gd name="T4" fmla="*/ 0 w 11"/>
                  <a:gd name="T5" fmla="*/ 8 h 29"/>
                  <a:gd name="T6" fmla="*/ 0 w 11"/>
                  <a:gd name="T7" fmla="*/ 15 h 29"/>
                  <a:gd name="T8" fmla="*/ 0 w 11"/>
                  <a:gd name="T9" fmla="*/ 22 h 29"/>
                  <a:gd name="T10" fmla="*/ 4 w 11"/>
                  <a:gd name="T11" fmla="*/ 25 h 29"/>
                  <a:gd name="T12" fmla="*/ 7 w 11"/>
                  <a:gd name="T13" fmla="*/ 29 h 29"/>
                  <a:gd name="T14" fmla="*/ 7 w 11"/>
                  <a:gd name="T15" fmla="*/ 25 h 29"/>
                  <a:gd name="T16" fmla="*/ 11 w 11"/>
                  <a:gd name="T17" fmla="*/ 22 h 29"/>
                  <a:gd name="T18" fmla="*/ 11 w 11"/>
                  <a:gd name="T19" fmla="*/ 15 h 29"/>
                  <a:gd name="T20" fmla="*/ 11 w 11"/>
                  <a:gd name="T21" fmla="*/ 8 h 29"/>
                  <a:gd name="T22" fmla="*/ 7 w 11"/>
                  <a:gd name="T23" fmla="*/ 0 h 29"/>
                  <a:gd name="T24" fmla="*/ 7 w 11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>
                  <a:gd name="T0" fmla="*/ 8 w 18"/>
                  <a:gd name="T1" fmla="*/ 0 h 21"/>
                  <a:gd name="T2" fmla="*/ 4 w 18"/>
                  <a:gd name="T3" fmla="*/ 4 h 21"/>
                  <a:gd name="T4" fmla="*/ 0 w 18"/>
                  <a:gd name="T5" fmla="*/ 7 h 21"/>
                  <a:gd name="T6" fmla="*/ 0 w 18"/>
                  <a:gd name="T7" fmla="*/ 11 h 21"/>
                  <a:gd name="T8" fmla="*/ 0 w 18"/>
                  <a:gd name="T9" fmla="*/ 18 h 21"/>
                  <a:gd name="T10" fmla="*/ 4 w 18"/>
                  <a:gd name="T11" fmla="*/ 21 h 21"/>
                  <a:gd name="T12" fmla="*/ 8 w 18"/>
                  <a:gd name="T13" fmla="*/ 21 h 21"/>
                  <a:gd name="T14" fmla="*/ 11 w 18"/>
                  <a:gd name="T15" fmla="*/ 21 h 21"/>
                  <a:gd name="T16" fmla="*/ 15 w 18"/>
                  <a:gd name="T17" fmla="*/ 18 h 21"/>
                  <a:gd name="T18" fmla="*/ 18 w 18"/>
                  <a:gd name="T19" fmla="*/ 11 h 21"/>
                  <a:gd name="T20" fmla="*/ 15 w 18"/>
                  <a:gd name="T21" fmla="*/ 7 h 21"/>
                  <a:gd name="T22" fmla="*/ 11 w 18"/>
                  <a:gd name="T23" fmla="*/ 4 h 21"/>
                  <a:gd name="T24" fmla="*/ 8 w 18"/>
                  <a:gd name="T2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>
                  <a:gd name="T0" fmla="*/ 42 w 243"/>
                  <a:gd name="T1" fmla="*/ 204 h 282"/>
                  <a:gd name="T2" fmla="*/ 42 w 243"/>
                  <a:gd name="T3" fmla="*/ 218 h 282"/>
                  <a:gd name="T4" fmla="*/ 42 w 243"/>
                  <a:gd name="T5" fmla="*/ 229 h 282"/>
                  <a:gd name="T6" fmla="*/ 28 w 243"/>
                  <a:gd name="T7" fmla="*/ 218 h 282"/>
                  <a:gd name="T8" fmla="*/ 21 w 243"/>
                  <a:gd name="T9" fmla="*/ 225 h 282"/>
                  <a:gd name="T10" fmla="*/ 10 w 243"/>
                  <a:gd name="T11" fmla="*/ 236 h 282"/>
                  <a:gd name="T12" fmla="*/ 10 w 243"/>
                  <a:gd name="T13" fmla="*/ 260 h 282"/>
                  <a:gd name="T14" fmla="*/ 35 w 243"/>
                  <a:gd name="T15" fmla="*/ 268 h 282"/>
                  <a:gd name="T16" fmla="*/ 49 w 243"/>
                  <a:gd name="T17" fmla="*/ 275 h 282"/>
                  <a:gd name="T18" fmla="*/ 70 w 243"/>
                  <a:gd name="T19" fmla="*/ 278 h 282"/>
                  <a:gd name="T20" fmla="*/ 81 w 243"/>
                  <a:gd name="T21" fmla="*/ 264 h 282"/>
                  <a:gd name="T22" fmla="*/ 84 w 243"/>
                  <a:gd name="T23" fmla="*/ 239 h 282"/>
                  <a:gd name="T24" fmla="*/ 106 w 243"/>
                  <a:gd name="T25" fmla="*/ 229 h 282"/>
                  <a:gd name="T26" fmla="*/ 116 w 243"/>
                  <a:gd name="T27" fmla="*/ 208 h 282"/>
                  <a:gd name="T28" fmla="*/ 120 w 243"/>
                  <a:gd name="T29" fmla="*/ 197 h 282"/>
                  <a:gd name="T30" fmla="*/ 113 w 243"/>
                  <a:gd name="T31" fmla="*/ 190 h 282"/>
                  <a:gd name="T32" fmla="*/ 127 w 243"/>
                  <a:gd name="T33" fmla="*/ 179 h 282"/>
                  <a:gd name="T34" fmla="*/ 155 w 243"/>
                  <a:gd name="T35" fmla="*/ 172 h 282"/>
                  <a:gd name="T36" fmla="*/ 162 w 243"/>
                  <a:gd name="T37" fmla="*/ 162 h 282"/>
                  <a:gd name="T38" fmla="*/ 180 w 243"/>
                  <a:gd name="T39" fmla="*/ 144 h 282"/>
                  <a:gd name="T40" fmla="*/ 208 w 243"/>
                  <a:gd name="T41" fmla="*/ 123 h 282"/>
                  <a:gd name="T42" fmla="*/ 225 w 243"/>
                  <a:gd name="T43" fmla="*/ 112 h 282"/>
                  <a:gd name="T44" fmla="*/ 218 w 243"/>
                  <a:gd name="T45" fmla="*/ 105 h 282"/>
                  <a:gd name="T46" fmla="*/ 204 w 243"/>
                  <a:gd name="T47" fmla="*/ 98 h 282"/>
                  <a:gd name="T48" fmla="*/ 211 w 243"/>
                  <a:gd name="T49" fmla="*/ 91 h 282"/>
                  <a:gd name="T50" fmla="*/ 211 w 243"/>
                  <a:gd name="T51" fmla="*/ 84 h 282"/>
                  <a:gd name="T52" fmla="*/ 243 w 243"/>
                  <a:gd name="T53" fmla="*/ 84 h 282"/>
                  <a:gd name="T54" fmla="*/ 232 w 243"/>
                  <a:gd name="T55" fmla="*/ 46 h 282"/>
                  <a:gd name="T56" fmla="*/ 225 w 243"/>
                  <a:gd name="T57" fmla="*/ 28 h 282"/>
                  <a:gd name="T58" fmla="*/ 201 w 243"/>
                  <a:gd name="T59" fmla="*/ 7 h 282"/>
                  <a:gd name="T60" fmla="*/ 183 w 243"/>
                  <a:gd name="T61" fmla="*/ 3 h 282"/>
                  <a:gd name="T62" fmla="*/ 141 w 243"/>
                  <a:gd name="T63" fmla="*/ 0 h 282"/>
                  <a:gd name="T64" fmla="*/ 116 w 243"/>
                  <a:gd name="T65" fmla="*/ 10 h 282"/>
                  <a:gd name="T66" fmla="*/ 95 w 243"/>
                  <a:gd name="T67" fmla="*/ 21 h 282"/>
                  <a:gd name="T68" fmla="*/ 74 w 243"/>
                  <a:gd name="T69" fmla="*/ 35 h 282"/>
                  <a:gd name="T70" fmla="*/ 56 w 243"/>
                  <a:gd name="T71" fmla="*/ 35 h 282"/>
                  <a:gd name="T72" fmla="*/ 49 w 243"/>
                  <a:gd name="T73" fmla="*/ 49 h 282"/>
                  <a:gd name="T74" fmla="*/ 56 w 243"/>
                  <a:gd name="T75" fmla="*/ 77 h 282"/>
                  <a:gd name="T76" fmla="*/ 67 w 243"/>
                  <a:gd name="T77" fmla="*/ 74 h 282"/>
                  <a:gd name="T78" fmla="*/ 88 w 243"/>
                  <a:gd name="T79" fmla="*/ 77 h 282"/>
                  <a:gd name="T80" fmla="*/ 141 w 243"/>
                  <a:gd name="T81" fmla="*/ 84 h 282"/>
                  <a:gd name="T82" fmla="*/ 130 w 243"/>
                  <a:gd name="T83" fmla="*/ 91 h 282"/>
                  <a:gd name="T84" fmla="*/ 109 w 243"/>
                  <a:gd name="T85" fmla="*/ 98 h 282"/>
                  <a:gd name="T86" fmla="*/ 88 w 243"/>
                  <a:gd name="T87" fmla="*/ 120 h 282"/>
                  <a:gd name="T88" fmla="*/ 84 w 243"/>
                  <a:gd name="T89" fmla="*/ 144 h 282"/>
                  <a:gd name="T90" fmla="*/ 74 w 243"/>
                  <a:gd name="T91" fmla="*/ 127 h 282"/>
                  <a:gd name="T92" fmla="*/ 60 w 243"/>
                  <a:gd name="T93" fmla="*/ 116 h 282"/>
                  <a:gd name="T94" fmla="*/ 60 w 243"/>
                  <a:gd name="T95" fmla="*/ 137 h 282"/>
                  <a:gd name="T96" fmla="*/ 53 w 243"/>
                  <a:gd name="T97" fmla="*/ 172 h 282"/>
                  <a:gd name="T98" fmla="*/ 70 w 243"/>
                  <a:gd name="T99" fmla="*/ 172 h 282"/>
                  <a:gd name="T100" fmla="*/ 56 w 243"/>
                  <a:gd name="T101" fmla="*/ 183 h 282"/>
                  <a:gd name="T102" fmla="*/ 42 w 243"/>
                  <a:gd name="T103" fmla="*/ 183 h 282"/>
                  <a:gd name="T104" fmla="*/ 28 w 243"/>
                  <a:gd name="T105" fmla="*/ 20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>
                <a:gd name="T0" fmla="*/ 388 w 927"/>
                <a:gd name="T1" fmla="*/ 521 h 1067"/>
                <a:gd name="T2" fmla="*/ 377 w 927"/>
                <a:gd name="T3" fmla="*/ 595 h 1067"/>
                <a:gd name="T4" fmla="*/ 416 w 927"/>
                <a:gd name="T5" fmla="*/ 715 h 1067"/>
                <a:gd name="T6" fmla="*/ 409 w 927"/>
                <a:gd name="T7" fmla="*/ 859 h 1067"/>
                <a:gd name="T8" fmla="*/ 535 w 927"/>
                <a:gd name="T9" fmla="*/ 1057 h 1067"/>
                <a:gd name="T10" fmla="*/ 655 w 927"/>
                <a:gd name="T11" fmla="*/ 979 h 1067"/>
                <a:gd name="T12" fmla="*/ 698 w 927"/>
                <a:gd name="T13" fmla="*/ 916 h 1067"/>
                <a:gd name="T14" fmla="*/ 757 w 927"/>
                <a:gd name="T15" fmla="*/ 799 h 1067"/>
                <a:gd name="T16" fmla="*/ 757 w 927"/>
                <a:gd name="T17" fmla="*/ 662 h 1067"/>
                <a:gd name="T18" fmla="*/ 909 w 927"/>
                <a:gd name="T19" fmla="*/ 436 h 1067"/>
                <a:gd name="T20" fmla="*/ 810 w 927"/>
                <a:gd name="T21" fmla="*/ 384 h 1067"/>
                <a:gd name="T22" fmla="*/ 754 w 927"/>
                <a:gd name="T23" fmla="*/ 296 h 1067"/>
                <a:gd name="T24" fmla="*/ 659 w 927"/>
                <a:gd name="T25" fmla="*/ 105 h 1067"/>
                <a:gd name="T26" fmla="*/ 514 w 927"/>
                <a:gd name="T27" fmla="*/ 95 h 1067"/>
                <a:gd name="T28" fmla="*/ 416 w 927"/>
                <a:gd name="T29" fmla="*/ 74 h 1067"/>
                <a:gd name="T30" fmla="*/ 391 w 927"/>
                <a:gd name="T31" fmla="*/ 42 h 1067"/>
                <a:gd name="T32" fmla="*/ 296 w 927"/>
                <a:gd name="T33" fmla="*/ 10 h 1067"/>
                <a:gd name="T34" fmla="*/ 155 w 927"/>
                <a:gd name="T35" fmla="*/ 24 h 1067"/>
                <a:gd name="T36" fmla="*/ 70 w 927"/>
                <a:gd name="T37" fmla="*/ 148 h 1067"/>
                <a:gd name="T38" fmla="*/ 7 w 927"/>
                <a:gd name="T39" fmla="*/ 250 h 1067"/>
                <a:gd name="T40" fmla="*/ 0 w 927"/>
                <a:gd name="T41" fmla="*/ 341 h 1067"/>
                <a:gd name="T42" fmla="*/ 63 w 927"/>
                <a:gd name="T43" fmla="*/ 422 h 1067"/>
                <a:gd name="T44" fmla="*/ 233 w 927"/>
                <a:gd name="T45" fmla="*/ 486 h 1067"/>
                <a:gd name="T46" fmla="*/ 380 w 927"/>
                <a:gd name="T47" fmla="*/ 447 h 1067"/>
                <a:gd name="T48" fmla="*/ 669 w 927"/>
                <a:gd name="T49" fmla="*/ 884 h 1067"/>
                <a:gd name="T50" fmla="*/ 620 w 927"/>
                <a:gd name="T51" fmla="*/ 863 h 1067"/>
                <a:gd name="T52" fmla="*/ 426 w 927"/>
                <a:gd name="T53" fmla="*/ 433 h 1067"/>
                <a:gd name="T54" fmla="*/ 511 w 927"/>
                <a:gd name="T55" fmla="*/ 789 h 1067"/>
                <a:gd name="T56" fmla="*/ 447 w 927"/>
                <a:gd name="T57" fmla="*/ 599 h 1067"/>
                <a:gd name="T58" fmla="*/ 433 w 927"/>
                <a:gd name="T59" fmla="*/ 570 h 1067"/>
                <a:gd name="T60" fmla="*/ 553 w 927"/>
                <a:gd name="T61" fmla="*/ 803 h 1067"/>
                <a:gd name="T62" fmla="*/ 592 w 927"/>
                <a:gd name="T63" fmla="*/ 806 h 1067"/>
                <a:gd name="T64" fmla="*/ 659 w 927"/>
                <a:gd name="T65" fmla="*/ 577 h 1067"/>
                <a:gd name="T66" fmla="*/ 497 w 927"/>
                <a:gd name="T67" fmla="*/ 447 h 1067"/>
                <a:gd name="T68" fmla="*/ 416 w 927"/>
                <a:gd name="T69" fmla="*/ 232 h 1067"/>
                <a:gd name="T70" fmla="*/ 469 w 927"/>
                <a:gd name="T71" fmla="*/ 954 h 1067"/>
                <a:gd name="T72" fmla="*/ 525 w 927"/>
                <a:gd name="T73" fmla="*/ 810 h 1067"/>
                <a:gd name="T74" fmla="*/ 567 w 927"/>
                <a:gd name="T75" fmla="*/ 817 h 1067"/>
                <a:gd name="T76" fmla="*/ 447 w 927"/>
                <a:gd name="T77" fmla="*/ 250 h 1067"/>
                <a:gd name="T78" fmla="*/ 373 w 927"/>
                <a:gd name="T79" fmla="*/ 151 h 1067"/>
                <a:gd name="T80" fmla="*/ 377 w 927"/>
                <a:gd name="T81" fmla="*/ 179 h 1067"/>
                <a:gd name="T82" fmla="*/ 359 w 927"/>
                <a:gd name="T83" fmla="*/ 102 h 1067"/>
                <a:gd name="T84" fmla="*/ 229 w 927"/>
                <a:gd name="T85" fmla="*/ 373 h 1067"/>
                <a:gd name="T86" fmla="*/ 151 w 927"/>
                <a:gd name="T87" fmla="*/ 444 h 1067"/>
                <a:gd name="T88" fmla="*/ 88 w 927"/>
                <a:gd name="T89" fmla="*/ 327 h 1067"/>
                <a:gd name="T90" fmla="*/ 78 w 927"/>
                <a:gd name="T91" fmla="*/ 338 h 1067"/>
                <a:gd name="T92" fmla="*/ 78 w 927"/>
                <a:gd name="T93" fmla="*/ 373 h 1067"/>
                <a:gd name="T94" fmla="*/ 127 w 927"/>
                <a:gd name="T95" fmla="*/ 398 h 1067"/>
                <a:gd name="T96" fmla="*/ 134 w 927"/>
                <a:gd name="T97" fmla="*/ 440 h 1067"/>
                <a:gd name="T98" fmla="*/ 144 w 927"/>
                <a:gd name="T99" fmla="*/ 436 h 1067"/>
                <a:gd name="T100" fmla="*/ 187 w 927"/>
                <a:gd name="T101" fmla="*/ 359 h 1067"/>
                <a:gd name="T102" fmla="*/ 247 w 927"/>
                <a:gd name="T103" fmla="*/ 345 h 1067"/>
                <a:gd name="T104" fmla="*/ 67 w 927"/>
                <a:gd name="T105" fmla="*/ 348 h 1067"/>
                <a:gd name="T106" fmla="*/ 39 w 927"/>
                <a:gd name="T107" fmla="*/ 327 h 1067"/>
                <a:gd name="T108" fmla="*/ 99 w 927"/>
                <a:gd name="T109" fmla="*/ 436 h 1067"/>
                <a:gd name="T110" fmla="*/ 155 w 927"/>
                <a:gd name="T111" fmla="*/ 454 h 1067"/>
                <a:gd name="T112" fmla="*/ 183 w 927"/>
                <a:gd name="T113" fmla="*/ 391 h 1067"/>
                <a:gd name="T114" fmla="*/ 250 w 927"/>
                <a:gd name="T115" fmla="*/ 398 h 1067"/>
                <a:gd name="T116" fmla="*/ 338 w 927"/>
                <a:gd name="T117" fmla="*/ 380 h 1067"/>
                <a:gd name="T118" fmla="*/ 388 w 927"/>
                <a:gd name="T119" fmla="*/ 595 h 1067"/>
                <a:gd name="T120" fmla="*/ 423 w 927"/>
                <a:gd name="T121" fmla="*/ 803 h 1067"/>
                <a:gd name="T122" fmla="*/ 666 w 927"/>
                <a:gd name="T123" fmla="*/ 88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878B-1CA2-4ACF-A6C3-21C4F77FF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2166-00F6-4C82-B04F-34368772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C452-0534-4530-B51B-F4F704DFA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C543-8C55-4DE1-A642-1EEAB2BCB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8A6C-C23C-4870-8D06-9ED5C3B8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9BEED-F57A-45D3-9BD7-FF2FAD765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3818-1606-44F7-BF2C-23A6F95EA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0ABE-D6B0-4B14-945B-61B369A7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02D7-860E-4037-BC4E-CACE36E91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E3842-73ED-4626-BCB2-FB965CD66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02403-8E5B-4FD2-B1A7-AAFFFE16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0" y="144463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BA963E-A034-4944-8C81-8591CAF89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>
              <a:gd name="T0" fmla="*/ 2598 w 3482"/>
              <a:gd name="T1" fmla="*/ 1124 h 2308"/>
              <a:gd name="T2" fmla="*/ 2508 w 3482"/>
              <a:gd name="T3" fmla="*/ 918 h 2308"/>
              <a:gd name="T4" fmla="*/ 2382 w 3482"/>
              <a:gd name="T5" fmla="*/ 724 h 2308"/>
              <a:gd name="T6" fmla="*/ 2208 w 3482"/>
              <a:gd name="T7" fmla="*/ 496 h 2308"/>
              <a:gd name="T8" fmla="*/ 1984 w 3482"/>
              <a:gd name="T9" fmla="*/ 426 h 2308"/>
              <a:gd name="T10" fmla="*/ 1940 w 3482"/>
              <a:gd name="T11" fmla="*/ 136 h 2308"/>
              <a:gd name="T12" fmla="*/ 1578 w 3482"/>
              <a:gd name="T13" fmla="*/ 20 h 2308"/>
              <a:gd name="T14" fmla="*/ 1452 w 3482"/>
              <a:gd name="T15" fmla="*/ 126 h 2308"/>
              <a:gd name="T16" fmla="*/ 1386 w 3482"/>
              <a:gd name="T17" fmla="*/ 328 h 2308"/>
              <a:gd name="T18" fmla="*/ 1378 w 3482"/>
              <a:gd name="T19" fmla="*/ 494 h 2308"/>
              <a:gd name="T20" fmla="*/ 1272 w 3482"/>
              <a:gd name="T21" fmla="*/ 606 h 2308"/>
              <a:gd name="T22" fmla="*/ 1294 w 3482"/>
              <a:gd name="T23" fmla="*/ 554 h 2308"/>
              <a:gd name="T24" fmla="*/ 1308 w 3482"/>
              <a:gd name="T25" fmla="*/ 476 h 2308"/>
              <a:gd name="T26" fmla="*/ 1286 w 3482"/>
              <a:gd name="T27" fmla="*/ 312 h 2308"/>
              <a:gd name="T28" fmla="*/ 1316 w 3482"/>
              <a:gd name="T29" fmla="*/ 298 h 2308"/>
              <a:gd name="T30" fmla="*/ 1262 w 3482"/>
              <a:gd name="T31" fmla="*/ 178 h 2308"/>
              <a:gd name="T32" fmla="*/ 1248 w 3482"/>
              <a:gd name="T33" fmla="*/ 158 h 2308"/>
              <a:gd name="T34" fmla="*/ 1172 w 3482"/>
              <a:gd name="T35" fmla="*/ 118 h 2308"/>
              <a:gd name="T36" fmla="*/ 1044 w 3482"/>
              <a:gd name="T37" fmla="*/ 102 h 2308"/>
              <a:gd name="T38" fmla="*/ 940 w 3482"/>
              <a:gd name="T39" fmla="*/ 86 h 2308"/>
              <a:gd name="T40" fmla="*/ 770 w 3482"/>
              <a:gd name="T41" fmla="*/ 152 h 2308"/>
              <a:gd name="T42" fmla="*/ 598 w 3482"/>
              <a:gd name="T43" fmla="*/ 414 h 2308"/>
              <a:gd name="T44" fmla="*/ 616 w 3482"/>
              <a:gd name="T45" fmla="*/ 594 h 2308"/>
              <a:gd name="T46" fmla="*/ 654 w 3482"/>
              <a:gd name="T47" fmla="*/ 672 h 2308"/>
              <a:gd name="T48" fmla="*/ 696 w 3482"/>
              <a:gd name="T49" fmla="*/ 728 h 2308"/>
              <a:gd name="T50" fmla="*/ 740 w 3482"/>
              <a:gd name="T51" fmla="*/ 910 h 2308"/>
              <a:gd name="T52" fmla="*/ 658 w 3482"/>
              <a:gd name="T53" fmla="*/ 838 h 2308"/>
              <a:gd name="T54" fmla="*/ 614 w 3482"/>
              <a:gd name="T55" fmla="*/ 892 h 2308"/>
              <a:gd name="T56" fmla="*/ 548 w 3482"/>
              <a:gd name="T57" fmla="*/ 932 h 2308"/>
              <a:gd name="T58" fmla="*/ 436 w 3482"/>
              <a:gd name="T59" fmla="*/ 1028 h 2308"/>
              <a:gd name="T60" fmla="*/ 360 w 3482"/>
              <a:gd name="T61" fmla="*/ 1094 h 2308"/>
              <a:gd name="T62" fmla="*/ 54 w 3482"/>
              <a:gd name="T63" fmla="*/ 1496 h 2308"/>
              <a:gd name="T64" fmla="*/ 66 w 3482"/>
              <a:gd name="T65" fmla="*/ 2106 h 2308"/>
              <a:gd name="T66" fmla="*/ 1044 w 3482"/>
              <a:gd name="T67" fmla="*/ 984 h 2308"/>
              <a:gd name="T68" fmla="*/ 1096 w 3482"/>
              <a:gd name="T69" fmla="*/ 1004 h 2308"/>
              <a:gd name="T70" fmla="*/ 990 w 3482"/>
              <a:gd name="T71" fmla="*/ 1064 h 2308"/>
              <a:gd name="T72" fmla="*/ 1048 w 3482"/>
              <a:gd name="T73" fmla="*/ 1204 h 2308"/>
              <a:gd name="T74" fmla="*/ 1366 w 3482"/>
              <a:gd name="T75" fmla="*/ 2078 h 2308"/>
              <a:gd name="T76" fmla="*/ 1064 w 3482"/>
              <a:gd name="T77" fmla="*/ 1392 h 2308"/>
              <a:gd name="T78" fmla="*/ 1096 w 3482"/>
              <a:gd name="T79" fmla="*/ 1212 h 2308"/>
              <a:gd name="T80" fmla="*/ 1374 w 3482"/>
              <a:gd name="T81" fmla="*/ 1900 h 2308"/>
              <a:gd name="T82" fmla="*/ 1808 w 3482"/>
              <a:gd name="T83" fmla="*/ 1070 h 2308"/>
              <a:gd name="T84" fmla="*/ 1774 w 3482"/>
              <a:gd name="T85" fmla="*/ 1290 h 2308"/>
              <a:gd name="T86" fmla="*/ 1646 w 3482"/>
              <a:gd name="T87" fmla="*/ 1240 h 2308"/>
              <a:gd name="T88" fmla="*/ 1552 w 3482"/>
              <a:gd name="T89" fmla="*/ 1036 h 2308"/>
              <a:gd name="T90" fmla="*/ 1380 w 3482"/>
              <a:gd name="T91" fmla="*/ 1080 h 2308"/>
              <a:gd name="T92" fmla="*/ 1428 w 3482"/>
              <a:gd name="T93" fmla="*/ 748 h 2308"/>
              <a:gd name="T94" fmla="*/ 1512 w 3482"/>
              <a:gd name="T95" fmla="*/ 628 h 2308"/>
              <a:gd name="T96" fmla="*/ 1660 w 3482"/>
              <a:gd name="T97" fmla="*/ 1058 h 2308"/>
              <a:gd name="T98" fmla="*/ 1750 w 3482"/>
              <a:gd name="T99" fmla="*/ 1124 h 2308"/>
              <a:gd name="T100" fmla="*/ 1812 w 3482"/>
              <a:gd name="T101" fmla="*/ 878 h 2308"/>
              <a:gd name="T102" fmla="*/ 1908 w 3482"/>
              <a:gd name="T103" fmla="*/ 694 h 2308"/>
              <a:gd name="T104" fmla="*/ 2100 w 3482"/>
              <a:gd name="T105" fmla="*/ 872 h 2308"/>
              <a:gd name="T106" fmla="*/ 2382 w 3482"/>
              <a:gd name="T107" fmla="*/ 1386 h 2308"/>
              <a:gd name="T108" fmla="*/ 2280 w 3482"/>
              <a:gd name="T109" fmla="*/ 1128 h 2308"/>
              <a:gd name="T110" fmla="*/ 2320 w 3482"/>
              <a:gd name="T111" fmla="*/ 1208 h 2308"/>
              <a:gd name="T112" fmla="*/ 2376 w 3482"/>
              <a:gd name="T113" fmla="*/ 1290 h 2308"/>
              <a:gd name="T114" fmla="*/ 2380 w 3482"/>
              <a:gd name="T115" fmla="*/ 1300 h 2308"/>
              <a:gd name="T116" fmla="*/ 2386 w 3482"/>
              <a:gd name="T117" fmla="*/ 1312 h 2308"/>
              <a:gd name="T118" fmla="*/ 2398 w 3482"/>
              <a:gd name="T119" fmla="*/ 1324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16113"/>
            <a:ext cx="7239000" cy="2655887"/>
          </a:xfrm>
        </p:spPr>
        <p:txBody>
          <a:bodyPr/>
          <a:lstStyle/>
          <a:p>
            <a:pPr eaLnBrk="1" hangingPunct="1"/>
            <a:r>
              <a:rPr lang="ru-RU" i="0" smtClean="0"/>
              <a:t>МОДЕЛЬ ПРЕЕМСТВЕННОСТИ ДОУ И ШКОЛЫ В УСЛОВИЯХ РЕАЛИЗАЦИИ ФГОС</a:t>
            </a:r>
            <a:endParaRPr lang="en-US" i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800600"/>
            <a:ext cx="6280150" cy="4286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sz="1600" dirty="0" smtClean="0"/>
              <a:t>ПОДГОТОВИЛА </a:t>
            </a:r>
            <a:r>
              <a:rPr lang="ru-RU" sz="1600" dirty="0" smtClean="0"/>
              <a:t>ГОРДЕЙ</a:t>
            </a:r>
            <a:r>
              <a:rPr lang="ru-RU" sz="1600" dirty="0" smtClean="0"/>
              <a:t> </a:t>
            </a:r>
            <a:r>
              <a:rPr lang="ru-RU" sz="1600" dirty="0" smtClean="0"/>
              <a:t>Н</a:t>
            </a:r>
            <a:r>
              <a:rPr lang="ru-RU" sz="1600" dirty="0" smtClean="0"/>
              <a:t>.Ю., СТАРШИЙ ВОСПИТАТЕЛЬ </a:t>
            </a:r>
            <a:endParaRPr lang="ru-RU" sz="1600" dirty="0" smtClean="0"/>
          </a:p>
          <a:p>
            <a:pPr eaLnBrk="1" hangingPunct="1">
              <a:defRPr/>
            </a:pPr>
            <a:r>
              <a:rPr lang="ru-RU" sz="1600" dirty="0" smtClean="0"/>
              <a:t>МБДОУ </a:t>
            </a:r>
            <a:r>
              <a:rPr lang="ru-RU" sz="1600" dirty="0" smtClean="0"/>
              <a:t>Д/С </a:t>
            </a:r>
            <a:r>
              <a:rPr lang="ru-RU" sz="1600" dirty="0" smtClean="0"/>
              <a:t>«</a:t>
            </a:r>
            <a:r>
              <a:rPr lang="ru-RU" sz="1600" dirty="0" smtClean="0"/>
              <a:t>РУЧЕЁК</a:t>
            </a:r>
            <a:r>
              <a:rPr lang="ru-RU" sz="1600" dirty="0" smtClean="0"/>
              <a:t>» </a:t>
            </a:r>
            <a:r>
              <a:rPr lang="ru-RU" sz="1600" dirty="0"/>
              <a:t>С</a:t>
            </a:r>
            <a:r>
              <a:rPr lang="ru-RU" sz="1600" dirty="0" smtClean="0"/>
              <a:t>. ТЕНИСТОЕ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ru-RU" sz="2400" i="0" smtClean="0"/>
              <a:t>ВЗАИМОДЕЙСТВИЕ С РОДИТЕЛЯМИ</a:t>
            </a:r>
            <a:endParaRPr lang="en-US" sz="2400" i="0" smtClean="0"/>
          </a:p>
        </p:txBody>
      </p:sp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539750" y="1341438"/>
            <a:ext cx="8135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Родительские уголки в ДОУ «Скоро в школу», сайт детского сада и школы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Встречи родителей с будущими  учителями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Консультации в рамках предшколы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Выставки методической литературы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Совместная деятельность с детьми и родителями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Дни открытых дверей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8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ПОРТРЕТ ВЫПУСКНИКА</a:t>
            </a:r>
            <a:r>
              <a:rPr lang="ru-RU" sz="2400" i="0" smtClean="0">
                <a:latin typeface="Arial" charset="0"/>
              </a:rPr>
              <a:t> ДОУ</a:t>
            </a:r>
            <a:endParaRPr lang="en-US" sz="2400" i="0" smtClean="0">
              <a:latin typeface="Arial" charset="0"/>
            </a:endParaRP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blackWhite">
          <a:xfrm>
            <a:off x="323850" y="1196975"/>
            <a:ext cx="8496300" cy="5327650"/>
          </a:xfrm>
          <a:prstGeom prst="roundRect">
            <a:avLst>
              <a:gd name="adj" fmla="val 9106"/>
            </a:avLst>
          </a:prstGeom>
          <a:solidFill>
            <a:srgbClr val="99CC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</a:endParaRPr>
          </a:p>
          <a:p>
            <a:pPr algn="ctr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4581" name="Rectangle 25"/>
          <p:cNvSpPr>
            <a:spLocks noChangeArrowheads="1"/>
          </p:cNvSpPr>
          <p:nvPr/>
        </p:nvSpPr>
        <p:spPr bwMode="auto">
          <a:xfrm>
            <a:off x="539750" y="1341438"/>
            <a:ext cx="80645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00"/>
                </a:solidFill>
              </a:rPr>
              <a:t>1. Физически развитый, овладевший основными культурно-   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    гигиеническими навыками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2. Имеющий первичные представления о себе, семье, обществе, государстве, мире и природе.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3. Обладающий развитым  воображением в разных видах деятельности и, прежде всего,  в игре. Умеющий подчиняться разным правилам и социальным нормам. 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4. Овладевший средствами общения и способами взаимодействия со взрослыми и  сверстниками. Способный разрешать конфликты.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5. Хорошо понимающий устную речь, способный выражать свои мысли и желания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6. Способный соблюдать правила безопасного поведения по отношению к себе и окружающим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7. Любознательный, активный, способный к принятию собственных решений, опираясь на знания и умения в различных видах деятельности</a:t>
            </a: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8. Имеющий мотивационную основу усвоения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ижний колонтитул 3"/>
          <p:cNvSpPr txBox="1">
            <a:spLocks noGrp="1"/>
          </p:cNvSpPr>
          <p:nvPr/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r>
              <a:rPr lang="en-US" sz="1000">
                <a:latin typeface="+mj-lt"/>
              </a:rPr>
              <a:t>Company Logo</a:t>
            </a:r>
          </a:p>
        </p:txBody>
      </p:sp>
      <p:sp>
        <p:nvSpPr>
          <p:cNvPr id="48" name="Дата 5"/>
          <p:cNvSpPr txBox="1">
            <a:spLocks noGrp="1"/>
          </p:cNvSpPr>
          <p:nvPr/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extLst/>
        </p:spPr>
        <p:txBody>
          <a:bodyPr/>
          <a:lstStyle/>
          <a:p>
            <a:pPr>
              <a:defRPr/>
            </a:pPr>
            <a:r>
              <a:rPr lang="en-US" sz="1000" b="1">
                <a:latin typeface="+mj-lt"/>
              </a:rPr>
              <a:t>www.themegallery.com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ПОРТРЕТ ВЫПУСКНИКА НАЧАЛЬНОЙ ШКОЛЫ</a:t>
            </a:r>
            <a:r>
              <a:rPr lang="ru-RU" sz="2400" i="0" smtClean="0">
                <a:latin typeface="Arial" charset="0"/>
              </a:rPr>
              <a:t> </a:t>
            </a:r>
            <a:endParaRPr lang="en-US" sz="2400" i="0" smtClean="0">
              <a:latin typeface="Arial" charset="0"/>
            </a:endParaRPr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blackWhite">
          <a:xfrm>
            <a:off x="323850" y="1196975"/>
            <a:ext cx="8496300" cy="5327650"/>
          </a:xfrm>
          <a:prstGeom prst="roundRect">
            <a:avLst>
              <a:gd name="adj" fmla="val 9106"/>
            </a:avLst>
          </a:prstGeom>
          <a:solidFill>
            <a:srgbClr val="FFCC99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000000"/>
              </a:solidFill>
            </a:endParaRPr>
          </a:p>
          <a:p>
            <a:pPr algn="ctr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5606" name="Rectangle 25"/>
          <p:cNvSpPr>
            <a:spLocks noChangeArrowheads="1"/>
          </p:cNvSpPr>
          <p:nvPr/>
        </p:nvSpPr>
        <p:spPr bwMode="auto">
          <a:xfrm>
            <a:off x="539750" y="1341438"/>
            <a:ext cx="806450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solidFill>
                  <a:srgbClr val="000000"/>
                </a:solidFill>
              </a:rPr>
              <a:t>Уважающий ценности семьи и общества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2. Выполняющий правила здорового и безопасного для себя и окружающих образа жизни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3. Любящий свой народ, свой край, свою Родину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 startAt="4"/>
            </a:pPr>
            <a:r>
              <a:rPr lang="ru-RU" b="1">
                <a:solidFill>
                  <a:srgbClr val="000000"/>
                </a:solidFill>
              </a:rPr>
              <a:t>Умеющий самостоятельно организовывать свою деятельность</a:t>
            </a:r>
          </a:p>
          <a:p>
            <a:pPr marL="342900" indent="-342900">
              <a:buFontTx/>
              <a:buAutoNum type="arabicPeriod" startAt="4"/>
            </a:pPr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5. Владеющий основами умения учиться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6. Готовый действовать самостоятельно и отвечать за свои поступки перед семьей и обществом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7. Любознательный и с интересом познающий мир</a:t>
            </a:r>
          </a:p>
          <a:p>
            <a:pPr marL="342900" indent="-342900"/>
            <a:endParaRPr lang="ru-RU" sz="800" b="1">
              <a:solidFill>
                <a:srgbClr val="000000"/>
              </a:solidFill>
            </a:endParaRPr>
          </a:p>
          <a:p>
            <a:pPr marL="342900" indent="-342900"/>
            <a:r>
              <a:rPr lang="ru-RU" b="1">
                <a:solidFill>
                  <a:srgbClr val="000000"/>
                </a:solidFill>
              </a:rPr>
              <a:t>8. Доброжелательный, умеющий слушать и слышать собеседника, высказывать и обосновывать свое мнение</a:t>
            </a:r>
          </a:p>
          <a:p>
            <a:pPr marL="342900" indent="-342900"/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МОДЕЛЬ ПРЕЕМСТВЕННОСТИ</a:t>
            </a:r>
            <a:endParaRPr lang="en-US" sz="2400" i="0" smtClean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ltGray">
          <a:xfrm rot="5400000">
            <a:off x="2883693" y="-1277143"/>
            <a:ext cx="3757613" cy="85344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blackWhite">
          <a:xfrm>
            <a:off x="2239963" y="3211513"/>
            <a:ext cx="5151437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FFFFFF"/>
                </a:solidFill>
              </a:rPr>
              <a:t>ОРГАНИЗАЦИОННО-МЕТОДИЧЕСКАЯ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FFFFFF"/>
                </a:solidFill>
              </a:rPr>
              <a:t>РАБОТА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273050" y="2244725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FFFFFF"/>
                </a:solidFill>
              </a:rPr>
              <a:t>РАБОТА С ДЕТЬМИ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6631" name="AutoShape 5"/>
          <p:cNvSpPr>
            <a:spLocks noChangeArrowheads="1"/>
          </p:cNvSpPr>
          <p:nvPr/>
        </p:nvSpPr>
        <p:spPr bwMode="blackWhite">
          <a:xfrm>
            <a:off x="4756150" y="2244725"/>
            <a:ext cx="389255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96BB8F"/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000" b="1">
                <a:solidFill>
                  <a:srgbClr val="FFFFFF"/>
                </a:solidFill>
              </a:rPr>
              <a:t>РАБОТА С РОДИТЕЛЯМИ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273050" y="4868863"/>
            <a:ext cx="8756650" cy="16557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ОБЕСПЕЧЕНИЕ ПРЕЕМСТВЕННОСТИ ДОУ И ШКОЛЫ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УДОВЛЕТВОРЕНИЕ ПОТРЕБНОСТЕЙ РОДИТЕЛЕЙ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В ОБЛАСТИ ПОДГОТОВКИ ДЕТЕЙ К ШКОЛЕ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СФОРМИРОВАННОСТЬ ЛИЧНОСТНЫХ КАЧЕСТВ ВОСПИТАННИКОВ</a:t>
            </a:r>
          </a:p>
          <a:p>
            <a:pPr marL="342900" indent="-342900" eaLnBrk="0" hangingPunct="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ОБЕСПЕЧЕНИЕ РАВНЫХ СТАРТОВЫХ ВОЗМОЖНОСТЕЙ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ПРИ ПОСТУПЛЕНИИ В ШКОЛУ</a:t>
            </a:r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633" name="AutoShape 5"/>
          <p:cNvSpPr>
            <a:spLocks noChangeArrowheads="1"/>
          </p:cNvSpPr>
          <p:nvPr/>
        </p:nvSpPr>
        <p:spPr bwMode="blackWhite">
          <a:xfrm>
            <a:off x="2443163" y="1055688"/>
            <a:ext cx="208915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96BB8F"/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000" b="1">
                <a:solidFill>
                  <a:srgbClr val="FFFFFF"/>
                </a:solidFill>
              </a:rPr>
              <a:t>ДОУ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blackWhite">
          <a:xfrm>
            <a:off x="4506913" y="1055688"/>
            <a:ext cx="2009775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FFFFFF"/>
                </a:solidFill>
              </a:rPr>
              <a:t>ШКОЛА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06913" y="2046288"/>
            <a:ext cx="496887" cy="52705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532313" y="2046288"/>
            <a:ext cx="0" cy="118903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140200" y="2046288"/>
            <a:ext cx="392113" cy="52705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7750"/>
            <a:ext cx="5167313" cy="414338"/>
          </a:xfrm>
          <a:extLst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/>
              <a:t>В оформлении презентации использован материал </a:t>
            </a:r>
            <a:r>
              <a:rPr lang="en-US" sz="1600" dirty="0" smtClean="0"/>
              <a:t>www.themegallery.com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619250" y="3284538"/>
            <a:ext cx="6335713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ПОДЪЯКОВ НИКОЛАЙ НИКОЛАЕВИЧ</a:t>
            </a:r>
            <a:endParaRPr lang="en-US" sz="2400" i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981075"/>
            <a:ext cx="8056563" cy="5222875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                 </a:t>
            </a:r>
            <a:r>
              <a:rPr lang="ru-RU" sz="1600" dirty="0" smtClean="0"/>
              <a:t>Доктор психологических наук,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академик РАО, ведущий научный 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сотрудник Центра "Дошкольное 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/>
              <a:t> </a:t>
            </a:r>
            <a:r>
              <a:rPr lang="ru-RU" sz="1600" dirty="0" smtClean="0"/>
              <a:t>                     детство" им. А.В. Запорожца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/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FF0000"/>
                </a:solidFill>
              </a:rPr>
              <a:t>Дошкольное образование </a:t>
            </a:r>
            <a:r>
              <a:rPr lang="ru-RU" sz="2000" b="1" i="1" dirty="0">
                <a:solidFill>
                  <a:srgbClr val="0000CC"/>
                </a:solidFill>
              </a:rPr>
              <a:t>сохраняет </a:t>
            </a:r>
            <a:r>
              <a:rPr lang="ru-RU" sz="2000" b="1" i="1" dirty="0" err="1">
                <a:solidFill>
                  <a:srgbClr val="0000CC"/>
                </a:solidFill>
              </a:rPr>
              <a:t>самоценность</a:t>
            </a:r>
            <a:r>
              <a:rPr lang="ru-RU" sz="2000" b="1" i="1" dirty="0">
                <a:solidFill>
                  <a:srgbClr val="0000CC"/>
                </a:solidFill>
              </a:rPr>
              <a:t> ребёнка, формирует его фундаментальные личностные качества, обеспечивает базисное развитие способностей ребёнка, формирует предпосылки универсальных учебных действий. </a:t>
            </a:r>
          </a:p>
          <a:p>
            <a:pPr algn="just" eaLnBrk="1" hangingPunct="1">
              <a:defRPr/>
            </a:pPr>
            <a:endParaRPr lang="ru-RU" sz="2000" b="1" i="1" dirty="0">
              <a:solidFill>
                <a:srgbClr val="0000CC"/>
              </a:solidFill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FF0000"/>
                </a:solidFill>
              </a:rPr>
              <a:t>Начальная школа, </a:t>
            </a:r>
            <a:r>
              <a:rPr lang="ru-RU" sz="2000" b="1" i="1" dirty="0">
                <a:solidFill>
                  <a:srgbClr val="0000CC"/>
                </a:solidFill>
              </a:rPr>
              <a:t>используя опыт детского сада, формирует умение самостоятельно учиться, способствует дальнейшему личностному становлению.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dirty="0">
              <a:solidFill>
                <a:schemeClr val="tx2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25538"/>
            <a:ext cx="1008062" cy="122872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4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88913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sz="2400" i="0" smtClean="0">
                <a:solidFill>
                  <a:schemeClr val="accent1"/>
                </a:solidFill>
              </a:rPr>
              <a:t>НЕПОДГОТОВЛЕННОСТЬ К ШКОЛЬНОМУ ОБУЧЕНИЮ</a:t>
            </a:r>
            <a:endParaRPr lang="en-US" sz="2400" i="0" smtClean="0">
              <a:solidFill>
                <a:schemeClr val="accent1"/>
              </a:solidFill>
            </a:endParaRPr>
          </a:p>
        </p:txBody>
      </p:sp>
      <p:sp>
        <p:nvSpPr>
          <p:cNvPr id="87111" name="AutoShape 71"/>
          <p:cNvSpPr>
            <a:spLocks noChangeArrowheads="1"/>
          </p:cNvSpPr>
          <p:nvPr/>
        </p:nvSpPr>
        <p:spPr bwMode="gray">
          <a:xfrm>
            <a:off x="1835150" y="1628775"/>
            <a:ext cx="5022850" cy="700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89" name="Text Box 73"/>
          <p:cNvSpPr txBox="1">
            <a:spLocks noChangeArrowheads="1"/>
          </p:cNvSpPr>
          <p:nvPr/>
        </p:nvSpPr>
        <p:spPr bwMode="gray">
          <a:xfrm>
            <a:off x="2743200" y="1778000"/>
            <a:ext cx="3429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</a:rPr>
              <a:t>ТРЕВОЖНОСТЬ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7116" name="AutoShape 76"/>
          <p:cNvSpPr>
            <a:spLocks noChangeArrowheads="1"/>
          </p:cNvSpPr>
          <p:nvPr/>
        </p:nvSpPr>
        <p:spPr bwMode="gray">
          <a:xfrm>
            <a:off x="1835150" y="2633663"/>
            <a:ext cx="5022850" cy="795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1" name="Text Box 78"/>
          <p:cNvSpPr txBox="1">
            <a:spLocks noChangeArrowheads="1"/>
          </p:cNvSpPr>
          <p:nvPr/>
        </p:nvSpPr>
        <p:spPr bwMode="gray">
          <a:xfrm>
            <a:off x="2632075" y="2847975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</a:rPr>
              <a:t>ДИСКОМФОРТ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7121" name="AutoShape 81"/>
          <p:cNvSpPr>
            <a:spLocks noChangeArrowheads="1"/>
          </p:cNvSpPr>
          <p:nvPr/>
        </p:nvSpPr>
        <p:spPr bwMode="gray">
          <a:xfrm>
            <a:off x="1881188" y="3817938"/>
            <a:ext cx="5022850" cy="715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3" name="Text Box 83"/>
          <p:cNvSpPr txBox="1">
            <a:spLocks noChangeArrowheads="1"/>
          </p:cNvSpPr>
          <p:nvPr/>
        </p:nvSpPr>
        <p:spPr bwMode="gray">
          <a:xfrm>
            <a:off x="2632075" y="3992563"/>
            <a:ext cx="4202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</a:rPr>
              <a:t>НИЗКАЯ УСПЕВАЕМОСТЬ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7130" name="AutoShape 90"/>
          <p:cNvSpPr>
            <a:spLocks noChangeArrowheads="1"/>
          </p:cNvSpPr>
          <p:nvPr/>
        </p:nvSpPr>
        <p:spPr bwMode="gray">
          <a:xfrm>
            <a:off x="1881188" y="5084763"/>
            <a:ext cx="5022850" cy="677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95" name="Text Box 91"/>
          <p:cNvSpPr txBox="1">
            <a:spLocks noChangeArrowheads="1"/>
          </p:cNvSpPr>
          <p:nvPr/>
        </p:nvSpPr>
        <p:spPr bwMode="gray">
          <a:xfrm>
            <a:off x="2100263" y="5240338"/>
            <a:ext cx="4733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</a:rPr>
              <a:t>ПРЕТЕНЗИИ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29113" y="1139825"/>
            <a:ext cx="484187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1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ЛИНИИ ПРЕЕМСТВЕННОСТИ</a:t>
            </a:r>
            <a:endParaRPr lang="en-US" sz="2400" i="0" smtClean="0"/>
          </a:p>
        </p:txBody>
      </p:sp>
      <p:grpSp>
        <p:nvGrpSpPr>
          <p:cNvPr id="17412" name="Group 16"/>
          <p:cNvGrpSpPr>
            <a:grpSpLocks/>
          </p:cNvGrpSpPr>
          <p:nvPr/>
        </p:nvGrpSpPr>
        <p:grpSpPr bwMode="auto">
          <a:xfrm>
            <a:off x="1433513" y="2066925"/>
            <a:ext cx="5826125" cy="3343275"/>
            <a:chOff x="1514" y="1446"/>
            <a:chExt cx="3670" cy="2106"/>
          </a:xfrm>
        </p:grpSpPr>
        <p:sp>
          <p:nvSpPr>
            <p:cNvPr id="73745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6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>
                <a:gd name="T0" fmla="*/ 2055 w 1786"/>
                <a:gd name="T1" fmla="*/ 409 h 284"/>
                <a:gd name="T2" fmla="*/ 0 w 1786"/>
                <a:gd name="T3" fmla="*/ 409 h 284"/>
                <a:gd name="T4" fmla="*/ 620 w 1786"/>
                <a:gd name="T5" fmla="*/ 0 h 284"/>
                <a:gd name="T6" fmla="*/ 2483 w 1786"/>
                <a:gd name="T7" fmla="*/ 0 h 284"/>
                <a:gd name="T8" fmla="*/ 2055 w 1786"/>
                <a:gd name="T9" fmla="*/ 409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6666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51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9" name="Freeform 24"/>
            <p:cNvSpPr>
              <a:spLocks/>
            </p:cNvSpPr>
            <p:nvPr/>
          </p:nvSpPr>
          <p:spPr bwMode="gray">
            <a:xfrm rot="622752">
              <a:off x="1941" y="1606"/>
              <a:ext cx="989" cy="1518"/>
            </a:xfrm>
            <a:custGeom>
              <a:avLst/>
              <a:gdLst>
                <a:gd name="T0" fmla="*/ 4 w 1824"/>
                <a:gd name="T1" fmla="*/ 810 h 2648"/>
                <a:gd name="T2" fmla="*/ 16 w 1824"/>
                <a:gd name="T3" fmla="*/ 697 h 2648"/>
                <a:gd name="T4" fmla="*/ 36 w 1824"/>
                <a:gd name="T5" fmla="*/ 594 h 2648"/>
                <a:gd name="T6" fmla="*/ 62 w 1824"/>
                <a:gd name="T7" fmla="*/ 501 h 2648"/>
                <a:gd name="T8" fmla="*/ 93 w 1824"/>
                <a:gd name="T9" fmla="*/ 417 h 2648"/>
                <a:gd name="T10" fmla="*/ 126 w 1824"/>
                <a:gd name="T11" fmla="*/ 343 h 2648"/>
                <a:gd name="T12" fmla="*/ 162 w 1824"/>
                <a:gd name="T13" fmla="*/ 278 h 2648"/>
                <a:gd name="T14" fmla="*/ 197 w 1824"/>
                <a:gd name="T15" fmla="*/ 221 h 2648"/>
                <a:gd name="T16" fmla="*/ 233 w 1824"/>
                <a:gd name="T17" fmla="*/ 174 h 2648"/>
                <a:gd name="T18" fmla="*/ 266 w 1824"/>
                <a:gd name="T19" fmla="*/ 134 h 2648"/>
                <a:gd name="T20" fmla="*/ 297 w 1824"/>
                <a:gd name="T21" fmla="*/ 102 h 2648"/>
                <a:gd name="T22" fmla="*/ 322 w 1824"/>
                <a:gd name="T23" fmla="*/ 77 h 2648"/>
                <a:gd name="T24" fmla="*/ 342 w 1824"/>
                <a:gd name="T25" fmla="*/ 60 h 2648"/>
                <a:gd name="T26" fmla="*/ 355 w 1824"/>
                <a:gd name="T27" fmla="*/ 50 h 2648"/>
                <a:gd name="T28" fmla="*/ 360 w 1824"/>
                <a:gd name="T29" fmla="*/ 48 h 2648"/>
                <a:gd name="T30" fmla="*/ 508 w 1824"/>
                <a:gd name="T31" fmla="*/ 18 h 2648"/>
                <a:gd name="T32" fmla="*/ 461 w 1824"/>
                <a:gd name="T33" fmla="*/ 108 h 2648"/>
                <a:gd name="T34" fmla="*/ 457 w 1824"/>
                <a:gd name="T35" fmla="*/ 109 h 2648"/>
                <a:gd name="T36" fmla="*/ 445 w 1824"/>
                <a:gd name="T37" fmla="*/ 114 h 2648"/>
                <a:gd name="T38" fmla="*/ 427 w 1824"/>
                <a:gd name="T39" fmla="*/ 122 h 2648"/>
                <a:gd name="T40" fmla="*/ 403 w 1824"/>
                <a:gd name="T41" fmla="*/ 135 h 2648"/>
                <a:gd name="T42" fmla="*/ 374 w 1824"/>
                <a:gd name="T43" fmla="*/ 153 h 2648"/>
                <a:gd name="T44" fmla="*/ 341 w 1824"/>
                <a:gd name="T45" fmla="*/ 178 h 2648"/>
                <a:gd name="T46" fmla="*/ 304 w 1824"/>
                <a:gd name="T47" fmla="*/ 209 h 2648"/>
                <a:gd name="T48" fmla="*/ 266 w 1824"/>
                <a:gd name="T49" fmla="*/ 248 h 2648"/>
                <a:gd name="T50" fmla="*/ 227 w 1824"/>
                <a:gd name="T51" fmla="*/ 296 h 2648"/>
                <a:gd name="T52" fmla="*/ 186 w 1824"/>
                <a:gd name="T53" fmla="*/ 354 h 2648"/>
                <a:gd name="T54" fmla="*/ 146 w 1824"/>
                <a:gd name="T55" fmla="*/ 421 h 2648"/>
                <a:gd name="T56" fmla="*/ 109 w 1824"/>
                <a:gd name="T57" fmla="*/ 499 h 2648"/>
                <a:gd name="T58" fmla="*/ 73 w 1824"/>
                <a:gd name="T59" fmla="*/ 589 h 2648"/>
                <a:gd name="T60" fmla="*/ 41 w 1824"/>
                <a:gd name="T61" fmla="*/ 691 h 2648"/>
                <a:gd name="T62" fmla="*/ 12 w 1824"/>
                <a:gd name="T63" fmla="*/ 807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3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3757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7413" name="Прямоугольник 1"/>
          <p:cNvSpPr>
            <a:spLocks noChangeArrowheads="1"/>
          </p:cNvSpPr>
          <p:nvPr/>
        </p:nvSpPr>
        <p:spPr bwMode="auto">
          <a:xfrm>
            <a:off x="2138363" y="5505450"/>
            <a:ext cx="1784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Verdana" pitchFamily="34" charset="0"/>
              </a:rPr>
              <a:t>ФГОС ДО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4" name="Прямоугольник 33"/>
          <p:cNvSpPr>
            <a:spLocks noChangeArrowheads="1"/>
          </p:cNvSpPr>
          <p:nvPr/>
        </p:nvSpPr>
        <p:spPr bwMode="auto">
          <a:xfrm>
            <a:off x="4008438" y="3121025"/>
            <a:ext cx="204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Verdana" pitchFamily="34" charset="0"/>
              </a:rPr>
              <a:t>ФГОС НОО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СТРУКТУРА МОДЕЛИ ПРЕЕМСТВЕННОСТИ</a:t>
            </a:r>
            <a:endParaRPr lang="en-US" sz="2400" i="0" smtClean="0"/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1631950" y="5038725"/>
            <a:ext cx="5932488" cy="1127125"/>
            <a:chOff x="912" y="1008"/>
            <a:chExt cx="4028" cy="789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78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8450" name="Group 5"/>
            <p:cNvGrpSpPr>
              <a:grpSpLocks/>
            </p:cNvGrpSpPr>
            <p:nvPr/>
          </p:nvGrpSpPr>
          <p:grpSpPr bwMode="auto">
            <a:xfrm>
              <a:off x="999" y="1092"/>
              <a:ext cx="431" cy="421"/>
              <a:chOff x="999" y="1092"/>
              <a:chExt cx="431" cy="421"/>
            </a:xfrm>
          </p:grpSpPr>
          <p:sp>
            <p:nvSpPr>
              <p:cNvPr id="8807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431" cy="419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gray">
              <a:xfrm>
                <a:off x="1048" y="1140"/>
                <a:ext cx="384" cy="371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451" name="Text Box 9"/>
            <p:cNvSpPr txBox="1">
              <a:spLocks noChangeArrowheads="1"/>
            </p:cNvSpPr>
            <p:nvPr/>
          </p:nvSpPr>
          <p:spPr bwMode="gray">
            <a:xfrm>
              <a:off x="1570" y="1140"/>
              <a:ext cx="3370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РАБОТА С РОДИТЕЛЯМИ</a:t>
              </a:r>
            </a:p>
            <a:p>
              <a:pPr eaLnBrk="0" hangingPunct="0"/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8437" name="Group 10"/>
          <p:cNvGrpSpPr>
            <a:grpSpLocks/>
          </p:cNvGrpSpPr>
          <p:nvPr/>
        </p:nvGrpSpPr>
        <p:grpSpPr bwMode="auto">
          <a:xfrm>
            <a:off x="1649413" y="1539875"/>
            <a:ext cx="5867400" cy="1301750"/>
            <a:chOff x="912" y="2016"/>
            <a:chExt cx="3984" cy="912"/>
          </a:xfrm>
        </p:grpSpPr>
        <p:sp>
          <p:nvSpPr>
            <p:cNvPr id="8807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8445" name="Group 12"/>
            <p:cNvGrpSpPr>
              <a:grpSpLocks/>
            </p:cNvGrpSpPr>
            <p:nvPr/>
          </p:nvGrpSpPr>
          <p:grpSpPr bwMode="auto">
            <a:xfrm>
              <a:off x="999" y="2100"/>
              <a:ext cx="431" cy="421"/>
              <a:chOff x="999" y="2100"/>
              <a:chExt cx="431" cy="421"/>
            </a:xfrm>
          </p:grpSpPr>
          <p:sp>
            <p:nvSpPr>
              <p:cNvPr id="88077" name="AutoShape 13"/>
              <p:cNvSpPr>
                <a:spLocks noChangeArrowheads="1"/>
              </p:cNvSpPr>
              <p:nvPr/>
            </p:nvSpPr>
            <p:spPr bwMode="gray">
              <a:xfrm>
                <a:off x="999" y="2102"/>
                <a:ext cx="431" cy="419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8" name="Freeform 14"/>
              <p:cNvSpPr>
                <a:spLocks/>
              </p:cNvSpPr>
              <p:nvPr/>
            </p:nvSpPr>
            <p:spPr bwMode="gray">
              <a:xfrm>
                <a:off x="1048" y="2148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446" name="Text Box 16"/>
            <p:cNvSpPr txBox="1">
              <a:spLocks noChangeArrowheads="1"/>
            </p:cNvSpPr>
            <p:nvPr/>
          </p:nvSpPr>
          <p:spPr bwMode="gray">
            <a:xfrm>
              <a:off x="1558" y="2141"/>
              <a:ext cx="3242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ОРГАНИЗАЦИОННО-МЕТОДИЧЕСКОЕ НАПРАВЛЕНИЕ</a:t>
              </a:r>
              <a:endParaRPr lang="en-US" sz="2000">
                <a:solidFill>
                  <a:srgbClr val="000000"/>
                </a:solidFill>
              </a:endParaRPr>
            </a:p>
            <a:p>
              <a:pPr eaLnBrk="0" hangingPunct="0"/>
              <a:endParaRPr lang="ru-RU" sz="20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8438" name="Group 17"/>
          <p:cNvGrpSpPr>
            <a:grpSpLocks/>
          </p:cNvGrpSpPr>
          <p:nvPr/>
        </p:nvGrpSpPr>
        <p:grpSpPr bwMode="auto">
          <a:xfrm>
            <a:off x="1639888" y="3270250"/>
            <a:ext cx="5867400" cy="1301750"/>
            <a:chOff x="912" y="3036"/>
            <a:chExt cx="3984" cy="912"/>
          </a:xfrm>
        </p:grpSpPr>
        <p:sp>
          <p:nvSpPr>
            <p:cNvPr id="8808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8440" name="Group 19"/>
            <p:cNvGrpSpPr>
              <a:grpSpLocks/>
            </p:cNvGrpSpPr>
            <p:nvPr/>
          </p:nvGrpSpPr>
          <p:grpSpPr bwMode="auto">
            <a:xfrm>
              <a:off x="999" y="3120"/>
              <a:ext cx="431" cy="421"/>
              <a:chOff x="999" y="3120"/>
              <a:chExt cx="431" cy="421"/>
            </a:xfrm>
          </p:grpSpPr>
          <p:sp>
            <p:nvSpPr>
              <p:cNvPr id="88084" name="AutoShape 20"/>
              <p:cNvSpPr>
                <a:spLocks noChangeArrowheads="1"/>
              </p:cNvSpPr>
              <p:nvPr/>
            </p:nvSpPr>
            <p:spPr bwMode="gray">
              <a:xfrm>
                <a:off x="999" y="3122"/>
                <a:ext cx="431" cy="419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>
                      <a:gamma/>
                      <a:tint val="63529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85" name="Freeform 21"/>
              <p:cNvSpPr>
                <a:spLocks/>
              </p:cNvSpPr>
              <p:nvPr/>
            </p:nvSpPr>
            <p:spPr bwMode="gray">
              <a:xfrm>
                <a:off x="1048" y="3168"/>
                <a:ext cx="384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441" name="Text Box 23"/>
            <p:cNvSpPr txBox="1">
              <a:spLocks noChangeArrowheads="1"/>
            </p:cNvSpPr>
            <p:nvPr/>
          </p:nvSpPr>
          <p:spPr bwMode="gray">
            <a:xfrm>
              <a:off x="1558" y="3161"/>
              <a:ext cx="3242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sz="2000" b="1">
                  <a:solidFill>
                    <a:srgbClr val="000000"/>
                  </a:solidFill>
                </a:rPr>
                <a:t>РАБОТА С ДЕТЬМИ (КОРРЕКЦИОННО-РАЗВИВАЮЩАЯ В ТОМ ЧИСЛЕ)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3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ru-RU" sz="2400" i="0" smtClean="0"/>
              <a:t>ОРГАНИЗАЦИОННО-МЕТОДИЧЕСКОЕ НАПРАВЛЕНИЕ</a:t>
            </a:r>
            <a:endParaRPr lang="en-US" sz="2400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457200" y="1123950"/>
            <a:ext cx="8077200" cy="5334000"/>
            <a:chOff x="288" y="708"/>
            <a:chExt cx="5088" cy="3360"/>
          </a:xfrm>
        </p:grpSpPr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463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19"/>
              <a:chExt cx="1680" cy="1679"/>
            </a:xfrm>
          </p:grpSpPr>
          <p:sp>
            <p:nvSpPr>
              <p:cNvPr id="19507" name="Oval 6"/>
              <p:cNvSpPr>
                <a:spLocks noChangeArrowheads="1"/>
              </p:cNvSpPr>
              <p:nvPr/>
            </p:nvSpPr>
            <p:spPr bwMode="gray">
              <a:xfrm>
                <a:off x="2016" y="1919"/>
                <a:ext cx="1680" cy="1679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19508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64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19503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89099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506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01" name="Text Box 13"/>
              <p:cNvSpPr txBox="1">
                <a:spLocks noChangeArrowheads="1"/>
              </p:cNvSpPr>
              <p:nvPr/>
            </p:nvSpPr>
            <p:spPr bwMode="gray">
              <a:xfrm>
                <a:off x="2807" y="1152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9465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89103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4" name="Oval 16"/>
              <p:cNvSpPr>
                <a:spLocks noChangeArrowheads="1"/>
              </p:cNvSpPr>
              <p:nvPr/>
            </p:nvSpPr>
            <p:spPr bwMode="gray">
              <a:xfrm rot="18227093">
                <a:off x="2351" y="318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9466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19497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89107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500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09" name="Text Box 21"/>
              <p:cNvSpPr txBox="1">
                <a:spLocks noChangeArrowheads="1"/>
              </p:cNvSpPr>
              <p:nvPr/>
            </p:nvSpPr>
            <p:spPr bwMode="gray">
              <a:xfrm>
                <a:off x="1976" y="3438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9467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19493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89112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96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gray">
              <a:xfrm>
                <a:off x="4089" y="2028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9468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19489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89117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92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19" name="Text Box 31"/>
              <p:cNvSpPr txBox="1">
                <a:spLocks noChangeArrowheads="1"/>
              </p:cNvSpPr>
              <p:nvPr/>
            </p:nvSpPr>
            <p:spPr bwMode="gray">
              <a:xfrm>
                <a:off x="3720" y="3360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19469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19485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89122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88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24" name="Text Box 36"/>
              <p:cNvSpPr txBox="1">
                <a:spLocks noChangeArrowheads="1"/>
              </p:cNvSpPr>
              <p:nvPr/>
            </p:nvSpPr>
            <p:spPr bwMode="gray">
              <a:xfrm>
                <a:off x="1654" y="2016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472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89128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29" name="Oval 41"/>
              <p:cNvSpPr>
                <a:spLocks noChangeArrowheads="1"/>
              </p:cNvSpPr>
              <p:nvPr/>
            </p:nvSpPr>
            <p:spPr bwMode="gray">
              <a:xfrm rot="18227093">
                <a:off x="2161" y="235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9473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89131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1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3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133" name="Oval 45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4" name="Oval 46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6" name="Text Box 47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ПОСЕЩЕНИЕ УРОКОВ В ШКОЛЕ, НОД В ДОУ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9477" name="Text Box 48"/>
            <p:cNvSpPr txBox="1">
              <a:spLocks noChangeArrowheads="1"/>
            </p:cNvSpPr>
            <p:nvPr/>
          </p:nvSpPr>
          <p:spPr bwMode="auto">
            <a:xfrm>
              <a:off x="462" y="1209"/>
              <a:ext cx="851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chemeClr val="tx2"/>
                </a:solidFill>
              </a:endParaRPr>
            </a:p>
          </p:txBody>
        </p:sp>
        <p:sp>
          <p:nvSpPr>
            <p:cNvPr id="19478" name="Text Box 49"/>
            <p:cNvSpPr txBox="1">
              <a:spLocks noChangeArrowheads="1"/>
            </p:cNvSpPr>
            <p:nvPr/>
          </p:nvSpPr>
          <p:spPr bwMode="auto">
            <a:xfrm>
              <a:off x="488" y="708"/>
              <a:ext cx="477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ЗНАКОМСТВО С УМК, ФОРМАМИ И МЕТОДАМИ ОБРАЗОВАТЕЛЬНОЙ ДЕЯТЕЛЬНОСТИ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9479" name="Text Box 50"/>
            <p:cNvSpPr txBox="1">
              <a:spLocks noChangeArrowheads="1"/>
            </p:cNvSpPr>
            <p:nvPr/>
          </p:nvSpPr>
          <p:spPr bwMode="auto">
            <a:xfrm>
              <a:off x="4176" y="1797"/>
              <a:ext cx="120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ИЗУЧЕНИЕ ПРОГРАММ </a:t>
              </a:r>
            </a:p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ДО И НОО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19480" name="Text Box 51"/>
            <p:cNvSpPr txBox="1">
              <a:spLocks noChangeArrowheads="1"/>
            </p:cNvSpPr>
            <p:nvPr/>
          </p:nvSpPr>
          <p:spPr bwMode="auto">
            <a:xfrm>
              <a:off x="4040" y="3312"/>
              <a:ext cx="12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СОВМЕСТНЫЕ СЕМИНАРЫ, КРУГЛЫЕ СТОЛЫ</a:t>
              </a:r>
              <a:endParaRPr lang="en-US" b="1">
                <a:solidFill>
                  <a:schemeClr val="tx2"/>
                </a:solidFill>
              </a:endParaRPr>
            </a:p>
          </p:txBody>
        </p:sp>
      </p:grpSp>
      <p:sp>
        <p:nvSpPr>
          <p:cNvPr id="19461" name="Text Box 50"/>
          <p:cNvSpPr txBox="1">
            <a:spLocks noChangeArrowheads="1"/>
          </p:cNvSpPr>
          <p:nvPr/>
        </p:nvSpPr>
        <p:spPr bwMode="auto">
          <a:xfrm>
            <a:off x="534988" y="5534025"/>
            <a:ext cx="2274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tx2"/>
                </a:solidFill>
              </a:rPr>
              <a:t>КУРИРОВАНИЕ ВОСПИТАТЕЛЕЙ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3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ru-RU" sz="2400" i="0" smtClean="0"/>
              <a:t>РАБОТА С ДЕТЬМИ</a:t>
            </a:r>
            <a:endParaRPr lang="en-US" sz="2400" smtClean="0"/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330200" y="1309688"/>
            <a:ext cx="8431213" cy="4786312"/>
            <a:chOff x="208" y="825"/>
            <a:chExt cx="5311" cy="3015"/>
          </a:xfrm>
        </p:grpSpPr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487" name="Group 5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19"/>
              <a:chExt cx="1680" cy="1679"/>
            </a:xfrm>
          </p:grpSpPr>
          <p:sp>
            <p:nvSpPr>
              <p:cNvPr id="20530" name="Oval 6"/>
              <p:cNvSpPr>
                <a:spLocks noChangeArrowheads="1"/>
              </p:cNvSpPr>
              <p:nvPr/>
            </p:nvSpPr>
            <p:spPr bwMode="gray">
              <a:xfrm>
                <a:off x="2016" y="1919"/>
                <a:ext cx="1680" cy="1679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20531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488" name="Group 9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20526" name="Group 10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89099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29" name="Freeform 12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01" name="Text Box 13"/>
              <p:cNvSpPr txBox="1">
                <a:spLocks noChangeArrowheads="1"/>
              </p:cNvSpPr>
              <p:nvPr/>
            </p:nvSpPr>
            <p:spPr bwMode="gray">
              <a:xfrm>
                <a:off x="2807" y="1152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20489" name="Group 14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89103" name="Oval 15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4" name="Oval 16"/>
              <p:cNvSpPr>
                <a:spLocks noChangeArrowheads="1"/>
              </p:cNvSpPr>
              <p:nvPr/>
            </p:nvSpPr>
            <p:spPr bwMode="gray">
              <a:xfrm rot="18227093">
                <a:off x="2351" y="318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490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20520" name="Group 18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89107" name="Oval 1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23" name="Freeform 2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09" name="Text Box 21"/>
              <p:cNvSpPr txBox="1">
                <a:spLocks noChangeArrowheads="1"/>
              </p:cNvSpPr>
              <p:nvPr/>
            </p:nvSpPr>
            <p:spPr bwMode="gray">
              <a:xfrm>
                <a:off x="1976" y="3438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20491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20516" name="Group 23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89112" name="Oval 2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19" name="Freeform 2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gray">
              <a:xfrm>
                <a:off x="4089" y="2028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20492" name="Group 27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20512" name="Group 28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89117" name="Oval 2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15" name="Freeform 3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19" name="Text Box 31"/>
              <p:cNvSpPr txBox="1">
                <a:spLocks noChangeArrowheads="1"/>
              </p:cNvSpPr>
              <p:nvPr/>
            </p:nvSpPr>
            <p:spPr bwMode="gray">
              <a:xfrm>
                <a:off x="3720" y="3360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grpSp>
          <p:nvGrpSpPr>
            <p:cNvPr id="2049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20508" name="Group 33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89122" name="Oval 34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11" name="Freeform 35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9124" name="Text Box 36"/>
              <p:cNvSpPr txBox="1">
                <a:spLocks noChangeArrowheads="1"/>
              </p:cNvSpPr>
              <p:nvPr/>
            </p:nvSpPr>
            <p:spPr bwMode="gray">
              <a:xfrm>
                <a:off x="1654" y="2016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endParaRPr>
              </a:p>
            </p:txBody>
          </p:sp>
        </p:grpSp>
        <p:sp>
          <p:nvSpPr>
            <p:cNvPr id="89125" name="Oval 37"/>
            <p:cNvSpPr>
              <a:spLocks noChangeArrowheads="1"/>
            </p:cNvSpPr>
            <p:nvPr/>
          </p:nvSpPr>
          <p:spPr bwMode="gray">
            <a:xfrm rot="18227093">
              <a:off x="3505" y="3262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gray">
            <a:xfrm rot="18227093">
              <a:off x="3409" y="3166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496" name="Group 39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89128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29" name="Oval 41"/>
              <p:cNvSpPr>
                <a:spLocks noChangeArrowheads="1"/>
              </p:cNvSpPr>
              <p:nvPr/>
            </p:nvSpPr>
            <p:spPr bwMode="gray">
              <a:xfrm rot="18227093">
                <a:off x="2161" y="235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497" name="Group 42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89131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1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3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133" name="Oval 45"/>
            <p:cNvSpPr>
              <a:spLocks noChangeArrowheads="1"/>
            </p:cNvSpPr>
            <p:nvPr/>
          </p:nvSpPr>
          <p:spPr bwMode="gray">
            <a:xfrm rot="18227093">
              <a:off x="3757" y="2272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4" name="Oval 46"/>
            <p:cNvSpPr>
              <a:spLocks noChangeArrowheads="1"/>
            </p:cNvSpPr>
            <p:nvPr/>
          </p:nvSpPr>
          <p:spPr bwMode="gray">
            <a:xfrm rot="18227093">
              <a:off x="3601" y="2350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00" name="Text Box 47"/>
            <p:cNvSpPr txBox="1">
              <a:spLocks noChangeArrowheads="1"/>
            </p:cNvSpPr>
            <p:nvPr/>
          </p:nvSpPr>
          <p:spPr bwMode="auto">
            <a:xfrm>
              <a:off x="4153" y="2996"/>
              <a:ext cx="136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СОВМЕСТНАЯ ДЕЯТЕЛЬНОСТЬ ВЗРОСЛОГО И ДЕТЕЙ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20501" name="Text Box 49"/>
            <p:cNvSpPr txBox="1">
              <a:spLocks noChangeArrowheads="1"/>
            </p:cNvSpPr>
            <p:nvPr/>
          </p:nvSpPr>
          <p:spPr bwMode="auto">
            <a:xfrm>
              <a:off x="503" y="825"/>
              <a:ext cx="47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ЭКСКУРСИИ В ШКОЛУ, ЗНАКОМСТВО С УЧИТЕЛЯМИ</a:t>
              </a:r>
              <a:endParaRPr lang="en-US" b="1">
                <a:solidFill>
                  <a:schemeClr val="tx2"/>
                </a:solidFill>
              </a:endParaRPr>
            </a:p>
          </p:txBody>
        </p:sp>
        <p:sp>
          <p:nvSpPr>
            <p:cNvPr id="20502" name="Text Box 50"/>
            <p:cNvSpPr txBox="1">
              <a:spLocks noChangeArrowheads="1"/>
            </p:cNvSpPr>
            <p:nvPr/>
          </p:nvSpPr>
          <p:spPr bwMode="auto">
            <a:xfrm>
              <a:off x="4319" y="1623"/>
              <a:ext cx="120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ПОСЕЩЕНИЕ ШКОЛЬНОЙ БИБЛИОТЕКИ</a:t>
              </a:r>
            </a:p>
          </p:txBody>
        </p:sp>
        <p:sp>
          <p:nvSpPr>
            <p:cNvPr id="20503" name="Text Box 51"/>
            <p:cNvSpPr txBox="1">
              <a:spLocks noChangeArrowheads="1"/>
            </p:cNvSpPr>
            <p:nvPr/>
          </p:nvSpPr>
          <p:spPr bwMode="auto">
            <a:xfrm>
              <a:off x="208" y="1479"/>
              <a:ext cx="143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>
                  <a:solidFill>
                    <a:schemeClr val="tx2"/>
                  </a:solidFill>
                </a:rPr>
                <a:t>ОРГАНИЗАЦИЯ ПРЕДМЕТНО-ПРОСТРАНСТВЕННОЙ СРЕДЫ</a:t>
              </a:r>
              <a:endParaRPr lang="en-US" b="1">
                <a:solidFill>
                  <a:schemeClr val="tx2"/>
                </a:solidFill>
              </a:endParaRPr>
            </a:p>
          </p:txBody>
        </p:sp>
      </p:grpSp>
      <p:sp>
        <p:nvSpPr>
          <p:cNvPr id="20485" name="Text Box 50"/>
          <p:cNvSpPr txBox="1">
            <a:spLocks noChangeArrowheads="1"/>
          </p:cNvSpPr>
          <p:nvPr/>
        </p:nvSpPr>
        <p:spPr bwMode="auto">
          <a:xfrm>
            <a:off x="244475" y="5449888"/>
            <a:ext cx="2806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tx2"/>
                </a:solidFill>
              </a:rPr>
              <a:t>САМОСТОЯТЕЛЬНАЯ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0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ctr" eaLnBrk="1" hangingPunct="1"/>
            <a:r>
              <a:rPr lang="ru-RU" sz="2400" i="0" smtClean="0"/>
              <a:t>КОРРЕКЦИОННО-РАЗВИВАЮЩАЯ РАБОТА</a:t>
            </a:r>
            <a:endParaRPr lang="en-US" sz="2400" i="0" smtClean="0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5692775" y="3209925"/>
            <a:ext cx="3186113" cy="13335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20725" y="3211513"/>
            <a:ext cx="2528888" cy="144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0725" y="3352800"/>
            <a:ext cx="2528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маршрутов</a:t>
            </a:r>
          </a:p>
        </p:txBody>
      </p:sp>
      <p:sp>
        <p:nvSpPr>
          <p:cNvPr id="21511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512" name="Group 10"/>
          <p:cNvGrpSpPr>
            <a:grpSpLocks/>
          </p:cNvGrpSpPr>
          <p:nvPr/>
        </p:nvGrpSpPr>
        <p:grpSpPr bwMode="auto">
          <a:xfrm>
            <a:off x="2700338" y="1498600"/>
            <a:ext cx="3455987" cy="1601788"/>
            <a:chOff x="1997" y="1314"/>
            <a:chExt cx="1889" cy="1009"/>
          </a:xfrm>
        </p:grpSpPr>
        <p:grpSp>
          <p:nvGrpSpPr>
            <p:cNvPr id="2151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89" cy="84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/>
                <a:t>КРР</a:t>
              </a:r>
            </a:p>
          </p:txBody>
        </p:sp>
      </p:grpSp>
      <p:sp>
        <p:nvSpPr>
          <p:cNvPr id="21513" name="Text Box 19"/>
          <p:cNvSpPr txBox="1">
            <a:spLocks noChangeArrowheads="1"/>
          </p:cNvSpPr>
          <p:nvPr/>
        </p:nvSpPr>
        <p:spPr bwMode="auto">
          <a:xfrm>
            <a:off x="5667375" y="3332163"/>
            <a:ext cx="3033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Индивидуальная и групповая работа с детьми, имеющими трудности в развитии</a:t>
            </a:r>
          </a:p>
        </p:txBody>
      </p:sp>
      <p:sp>
        <p:nvSpPr>
          <p:cNvPr id="21514" name="AutoShape 5"/>
          <p:cNvSpPr>
            <a:spLocks noChangeArrowheads="1"/>
          </p:cNvSpPr>
          <p:nvPr/>
        </p:nvSpPr>
        <p:spPr bwMode="auto">
          <a:xfrm>
            <a:off x="2976563" y="4906963"/>
            <a:ext cx="3179762" cy="144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1515" name="Прямоугольник 1"/>
          <p:cNvSpPr>
            <a:spLocks noChangeArrowheads="1"/>
          </p:cNvSpPr>
          <p:nvPr/>
        </p:nvSpPr>
        <p:spPr bwMode="auto">
          <a:xfrm>
            <a:off x="2976563" y="4906963"/>
            <a:ext cx="3179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Психологическое сопровождение всех участников образовательного процесса</a:t>
            </a:r>
          </a:p>
        </p:txBody>
      </p:sp>
      <p:sp>
        <p:nvSpPr>
          <p:cNvPr id="4" name="Тройная стрелка влево/вправо/вверх 3"/>
          <p:cNvSpPr/>
          <p:nvPr/>
        </p:nvSpPr>
        <p:spPr>
          <a:xfrm rot="10800000">
            <a:off x="3419475" y="3352800"/>
            <a:ext cx="1963738" cy="1400175"/>
          </a:xfrm>
          <a:prstGeom prst="leftRightUpArrow">
            <a:avLst/>
          </a:prstGeom>
          <a:gradFill>
            <a:gsLst>
              <a:gs pos="0">
                <a:schemeClr val="accent2"/>
              </a:gs>
              <a:gs pos="88000">
                <a:schemeClr val="accent1">
                  <a:gamma/>
                  <a:tint val="48627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3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i="0" smtClean="0"/>
              <a:t>ВЗАИМОДЕЙСТВИЕ С РОДИТЕЛЯМИ</a:t>
            </a:r>
            <a:endParaRPr lang="en-US" sz="2400" i="0" smtClean="0"/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1200150" y="1209675"/>
            <a:ext cx="6985000" cy="5040313"/>
            <a:chOff x="1824" y="881"/>
            <a:chExt cx="1968" cy="3012"/>
          </a:xfrm>
        </p:grpSpPr>
        <p:sp>
          <p:nvSpPr>
            <p:cNvPr id="71684" name="AutoShape 4"/>
            <p:cNvSpPr>
              <a:spLocks noChangeArrowheads="1"/>
            </p:cNvSpPr>
            <p:nvPr/>
          </p:nvSpPr>
          <p:spPr bwMode="gray">
            <a:xfrm>
              <a:off x="1824" y="2496"/>
              <a:ext cx="196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5" name="AutoShape 5"/>
            <p:cNvSpPr>
              <a:spLocks noChangeArrowheads="1"/>
            </p:cNvSpPr>
            <p:nvPr/>
          </p:nvSpPr>
          <p:spPr bwMode="gray">
            <a:xfrm>
              <a:off x="1824" y="2160"/>
              <a:ext cx="196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6" name="AutoShape 6"/>
            <p:cNvSpPr>
              <a:spLocks noChangeArrowheads="1"/>
            </p:cNvSpPr>
            <p:nvPr/>
          </p:nvSpPr>
          <p:spPr bwMode="gray">
            <a:xfrm>
              <a:off x="1824" y="1824"/>
              <a:ext cx="192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gray">
            <a:xfrm>
              <a:off x="2197" y="1969"/>
              <a:ext cx="1292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>
                  <a:solidFill>
                    <a:srgbClr val="FFFFFF"/>
                  </a:solidFill>
                </a:rPr>
                <a:t>ИНФОРМАЦИОННАЯ ПОДДЕРЖКА</a:t>
              </a:r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22537" name="Text Box 8"/>
            <p:cNvSpPr txBox="1">
              <a:spLocks noChangeArrowheads="1"/>
            </p:cNvSpPr>
            <p:nvPr/>
          </p:nvSpPr>
          <p:spPr bwMode="gray">
            <a:xfrm>
              <a:off x="2045" y="2305"/>
              <a:ext cx="159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>
                  <a:solidFill>
                    <a:srgbClr val="FFFFFF"/>
                  </a:solidFill>
                </a:rPr>
                <a:t>ПОВЫШЕНИЕ ПЕДАГОГИЧЕСКИХ ЗНАНИЙ</a:t>
              </a:r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22538" name="Text Box 9"/>
            <p:cNvSpPr txBox="1">
              <a:spLocks noChangeArrowheads="1"/>
            </p:cNvSpPr>
            <p:nvPr/>
          </p:nvSpPr>
          <p:spPr bwMode="gray">
            <a:xfrm>
              <a:off x="1940" y="2641"/>
              <a:ext cx="180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>
                  <a:solidFill>
                    <a:srgbClr val="FFFFFF"/>
                  </a:solidFill>
                </a:rPr>
                <a:t>ВОВЛЕЧЕНИЕ В ОБРАЗОВАТЕЛЬНЫЙ ПРОЦЕСС</a:t>
              </a:r>
              <a:endParaRPr 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71696" name="AutoShape 16"/>
            <p:cNvSpPr>
              <a:spLocks noChangeArrowheads="1"/>
            </p:cNvSpPr>
            <p:nvPr/>
          </p:nvSpPr>
          <p:spPr bwMode="gray">
            <a:xfrm>
              <a:off x="1824" y="881"/>
              <a:ext cx="1920" cy="532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7" name="AutoShape 17"/>
            <p:cNvSpPr>
              <a:spLocks noChangeArrowheads="1"/>
            </p:cNvSpPr>
            <p:nvPr/>
          </p:nvSpPr>
          <p:spPr bwMode="gray">
            <a:xfrm>
              <a:off x="2255" y="2904"/>
              <a:ext cx="1104" cy="338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Text Box 18"/>
            <p:cNvSpPr txBox="1">
              <a:spLocks noChangeArrowheads="1"/>
            </p:cNvSpPr>
            <p:nvPr/>
          </p:nvSpPr>
          <p:spPr bwMode="gray">
            <a:xfrm>
              <a:off x="2713" y="1107"/>
              <a:ext cx="233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FFFFFF"/>
                  </a:solidFill>
                </a:rPr>
                <a:t>ДОУ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71699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581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Text Box 20"/>
            <p:cNvSpPr txBox="1">
              <a:spLocks noChangeArrowheads="1"/>
            </p:cNvSpPr>
            <p:nvPr/>
          </p:nvSpPr>
          <p:spPr bwMode="gray">
            <a:xfrm>
              <a:off x="2617" y="3459"/>
              <a:ext cx="381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FFFFFF"/>
                  </a:solidFill>
                </a:rPr>
                <a:t>ШКОЛА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71701" name="AutoShape 21"/>
            <p:cNvSpPr>
              <a:spLocks noChangeArrowheads="1"/>
            </p:cNvSpPr>
            <p:nvPr/>
          </p:nvSpPr>
          <p:spPr bwMode="gray">
            <a:xfrm>
              <a:off x="2269" y="1427"/>
              <a:ext cx="1106" cy="329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8l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cdb2004118l</Template>
  <TotalTime>168</TotalTime>
  <Words>553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cdb2004118l</vt:lpstr>
      <vt:lpstr>МОДЕЛЬ ПРЕЕМСТВЕННОСТИ ДОУ И ШКОЛЫ В УСЛОВИЯХ РЕАЛИЗАЦИИ ФГОС</vt:lpstr>
      <vt:lpstr>ПОДЪЯКОВ НИКОЛАЙ НИКОЛАЕВИЧ</vt:lpstr>
      <vt:lpstr>НЕПОДГОТОВЛЕННОСТЬ К ШКОЛЬНОМУ ОБУЧЕНИЮ</vt:lpstr>
      <vt:lpstr>ЛИНИИ ПРЕЕМСТВЕННОСТИ</vt:lpstr>
      <vt:lpstr>СТРУКТУРА МОДЕЛИ ПРЕЕМСТВЕННОСТИ</vt:lpstr>
      <vt:lpstr> ОРГАНИЗАЦИОННО-МЕТОДИЧЕСКОЕ НАПРАВЛЕНИЕ</vt:lpstr>
      <vt:lpstr> РАБОТА С ДЕТЬМИ</vt:lpstr>
      <vt:lpstr>КОРРЕКЦИОННО-РАЗВИВАЮЩАЯ РАБОТА</vt:lpstr>
      <vt:lpstr>ВЗАИМОДЕЙСТВИЕ С РОДИТЕЛЯМИ</vt:lpstr>
      <vt:lpstr> ВЗАИМОДЕЙСТВИЕ С РОДИТЕЛЯМИ</vt:lpstr>
      <vt:lpstr>ПОРТРЕТ ВЫПУСКНИКА ДОУ</vt:lpstr>
      <vt:lpstr>ПОРТРЕТ ВЫПУСКНИКА НАЧАЛЬНОЙ ШКОЛЫ </vt:lpstr>
      <vt:lpstr>МОДЕЛЬ ПРЕЕМСТВЕННОСТИ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ПРЕЕМСТВЕННОСТИ ДОУ И ШКОЛЫ В УСЛОВИЯХ РЕАЛИЗАЦИИ ФГОС</dc:title>
  <dc:creator>Светлана</dc:creator>
  <cp:lastModifiedBy>Лилия</cp:lastModifiedBy>
  <cp:revision>14</cp:revision>
  <cp:lastPrinted>2022-02-28T06:05:33Z</cp:lastPrinted>
  <dcterms:created xsi:type="dcterms:W3CDTF">2014-10-29T15:34:26Z</dcterms:created>
  <dcterms:modified xsi:type="dcterms:W3CDTF">2022-02-28T06:23:39Z</dcterms:modified>
</cp:coreProperties>
</file>