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4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2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3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3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8136903" cy="20162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Karmen" panose="020B0603050302020204" pitchFamily="34" charset="-52"/>
              </a:rPr>
              <a:t>Развивающая предметно-пространственная среда в подготовительной группе </a:t>
            </a:r>
            <a:r>
              <a:rPr lang="ru-RU" b="1" dirty="0" smtClean="0">
                <a:latin typeface="Karmen" panose="020B0603050302020204" pitchFamily="34" charset="-52"/>
              </a:rPr>
              <a:t> </a:t>
            </a:r>
            <a:r>
              <a:rPr lang="ru-RU" b="1" dirty="0">
                <a:latin typeface="Karmen" panose="020B0603050302020204" pitchFamily="34" charset="-52"/>
              </a:rPr>
              <a:t>«Смешарики»</a:t>
            </a:r>
            <a:br>
              <a:rPr lang="ru-RU" b="1" dirty="0">
                <a:latin typeface="Karmen" panose="020B0603050302020204" pitchFamily="34" charset="-52"/>
              </a:rPr>
            </a:br>
            <a:r>
              <a:rPr lang="ru-RU" b="1" dirty="0">
                <a:latin typeface="Karmen" panose="020B0603050302020204" pitchFamily="34" charset="-52"/>
              </a:rPr>
              <a:t/>
            </a:r>
            <a:br>
              <a:rPr lang="ru-RU" b="1" dirty="0">
                <a:latin typeface="Karmen" panose="020B0603050302020204" pitchFamily="34" charset="-52"/>
              </a:rPr>
            </a:br>
            <a:r>
              <a:rPr lang="ru-RU" b="1" dirty="0">
                <a:latin typeface="Karmen" panose="020B0603050302020204" pitchFamily="34" charset="-52"/>
              </a:rPr>
              <a:t>                           </a:t>
            </a:r>
            <a:r>
              <a:rPr lang="ru-RU" sz="2000" b="1" dirty="0">
                <a:latin typeface="Akrobat" panose="00000600000000000000" pitchFamily="50" charset="-52"/>
              </a:rPr>
              <a:t>Выполнила:</a:t>
            </a:r>
            <a:br>
              <a:rPr lang="ru-RU" sz="2000" b="1" dirty="0">
                <a:latin typeface="Akrobat" panose="00000600000000000000" pitchFamily="50" charset="-52"/>
              </a:rPr>
            </a:br>
            <a:r>
              <a:rPr lang="ru-RU" sz="2000" b="1" dirty="0">
                <a:latin typeface="Akrobat" panose="00000600000000000000" pitchFamily="50" charset="-52"/>
              </a:rPr>
              <a:t>                                                                      Воспитатель Аметова С.Ф.</a:t>
            </a:r>
            <a:endParaRPr lang="ru-RU" b="1" dirty="0">
              <a:latin typeface="Karmen" panose="020B0603050302020204" pitchFamily="34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EF2CD-9300-794D-C711-0CFEA81BC136}"/>
              </a:ext>
            </a:extLst>
          </p:cNvPr>
          <p:cNvSpPr txBox="1"/>
          <p:nvPr/>
        </p:nvSpPr>
        <p:spPr>
          <a:xfrm>
            <a:off x="539552" y="620688"/>
            <a:ext cx="8136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</a:t>
            </a:r>
          </a:p>
          <a:p>
            <a:pPr marL="90170"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«ДЕТСКИЙ САД «РУЧЕЁК» СЕЛА ТЕНИСТОЕ</a:t>
            </a:r>
          </a:p>
          <a:p>
            <a:pPr marL="90170"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БАХЧИСАРАЙСКОГО РАЙОНА РЕСПУБЛИКИ КРЫМ</a:t>
            </a:r>
          </a:p>
          <a:p>
            <a:pPr marL="90170"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Karmen" panose="020B0603050302020204" pitchFamily="34" charset="-52"/>
              </a:rPr>
              <a:t>Девиз группы: 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Мы группа «Смешарики»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Красивые как шарики.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Любим в куклы мы играть,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Петь, читать и танцевать.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Всех вокруг развеселить,</a:t>
            </a:r>
          </a:p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russTYGRA" panose="02000504090000020004" pitchFamily="2" charset="0"/>
              </a:rPr>
              <a:t>Людям радость подарить!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6036"/>
            <a:ext cx="8712968" cy="8704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Karmen" panose="020B0603050302020204" pitchFamily="34" charset="-52"/>
              </a:rPr>
              <a:t>Подготовительная группа </a:t>
            </a:r>
            <a:r>
              <a:rPr lang="ru-RU" b="1" dirty="0" smtClean="0">
                <a:latin typeface="Karmen" panose="020B0603050302020204" pitchFamily="34" charset="-52"/>
              </a:rPr>
              <a:t> </a:t>
            </a:r>
            <a:r>
              <a:rPr lang="ru-RU" b="1" dirty="0">
                <a:latin typeface="Karmen" panose="020B0603050302020204" pitchFamily="34" charset="-52"/>
              </a:rPr>
              <a:t>«Смешарики»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621">
            <a:off x="3966533" y="2127307"/>
            <a:ext cx="3574391" cy="2064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606EF7-CC94-CE9F-955A-666EEFDD61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41" b="32789"/>
          <a:stretch/>
        </p:blipFill>
        <p:spPr>
          <a:xfrm rot="639420">
            <a:off x="4738049" y="2431329"/>
            <a:ext cx="2190014" cy="14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446178-DA52-F4ED-1E8B-DF2967576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8" y="1700808"/>
            <a:ext cx="1570390" cy="256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71993C-2951-FF75-C99C-DDEAD4D48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4275909"/>
            <a:ext cx="2843808" cy="159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189DBD-D3FD-77BC-4904-342AD722DC6A}"/>
              </a:ext>
            </a:extLst>
          </p:cNvPr>
          <p:cNvSpPr txBox="1"/>
          <p:nvPr/>
        </p:nvSpPr>
        <p:spPr>
          <a:xfrm>
            <a:off x="899592" y="2204864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ПДД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9A71C5-4DD4-1314-D513-13F950022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60" y="1684120"/>
            <a:ext cx="1570390" cy="256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824BAF-7084-71B5-043D-704AF03A85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0" r="10799" b="21651"/>
          <a:stretch/>
        </p:blipFill>
        <p:spPr>
          <a:xfrm>
            <a:off x="5051960" y="4250915"/>
            <a:ext cx="2760400" cy="184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CF9162-84C1-3AD6-A8C7-44FDC113E119}"/>
              </a:ext>
            </a:extLst>
          </p:cNvPr>
          <p:cNvSpPr txBox="1"/>
          <p:nvPr/>
        </p:nvSpPr>
        <p:spPr>
          <a:xfrm>
            <a:off x="6444208" y="2268000"/>
            <a:ext cx="2026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15370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89DBD-D3FD-77BC-4904-342AD722DC6A}"/>
              </a:ext>
            </a:extLst>
          </p:cNvPr>
          <p:cNvSpPr txBox="1"/>
          <p:nvPr/>
        </p:nvSpPr>
        <p:spPr>
          <a:xfrm>
            <a:off x="827584" y="3140968"/>
            <a:ext cx="176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математики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F9162-84C1-3AD6-A8C7-44FDC113E119}"/>
              </a:ext>
            </a:extLst>
          </p:cNvPr>
          <p:cNvSpPr txBox="1"/>
          <p:nvPr/>
        </p:nvSpPr>
        <p:spPr>
          <a:xfrm>
            <a:off x="7060127" y="3048635"/>
            <a:ext cx="1541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конструирования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E2BAFFE-FB3E-73AB-F5A0-D809248C8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92" y="1700808"/>
            <a:ext cx="2227064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914153-F09F-1CFD-938F-4461265F4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28192"/>
            <a:ext cx="213133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4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89DBD-D3FD-77BC-4904-342AD722DC6A}"/>
              </a:ext>
            </a:extLst>
          </p:cNvPr>
          <p:cNvSpPr txBox="1"/>
          <p:nvPr/>
        </p:nvSpPr>
        <p:spPr>
          <a:xfrm>
            <a:off x="827584" y="3140968"/>
            <a:ext cx="176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Патриотический уголок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F9162-84C1-3AD6-A8C7-44FDC113E119}"/>
              </a:ext>
            </a:extLst>
          </p:cNvPr>
          <p:cNvSpPr txBox="1"/>
          <p:nvPr/>
        </p:nvSpPr>
        <p:spPr>
          <a:xfrm>
            <a:off x="7060127" y="3048635"/>
            <a:ext cx="1541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книги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5B037F9-7EC0-4E47-5BF6-80BC47505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8" y="1643099"/>
            <a:ext cx="2300030" cy="408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6197A5-8A0F-7D73-ED6E-ADDB4B551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82" y="1643099"/>
            <a:ext cx="2300030" cy="408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69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89DBD-D3FD-77BC-4904-342AD722DC6A}"/>
              </a:ext>
            </a:extLst>
          </p:cNvPr>
          <p:cNvSpPr txBox="1"/>
          <p:nvPr/>
        </p:nvSpPr>
        <p:spPr>
          <a:xfrm>
            <a:off x="827584" y="3140968"/>
            <a:ext cx="176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Спортивный уголок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F9162-84C1-3AD6-A8C7-44FDC113E119}"/>
              </a:ext>
            </a:extLst>
          </p:cNvPr>
          <p:cNvSpPr txBox="1"/>
          <p:nvPr/>
        </p:nvSpPr>
        <p:spPr>
          <a:xfrm>
            <a:off x="7060127" y="3048635"/>
            <a:ext cx="1541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игры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41DB54A-B549-1526-B08D-361F99428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01" y="1707956"/>
            <a:ext cx="2227064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D2FA0C-1A69-9E7A-31FA-16490EBB4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65" y="1707956"/>
            <a:ext cx="2171020" cy="385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9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5517"/>
            <a:ext cx="8712968" cy="830997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89DBD-D3FD-77BC-4904-342AD722DC6A}"/>
              </a:ext>
            </a:extLst>
          </p:cNvPr>
          <p:cNvSpPr txBox="1"/>
          <p:nvPr/>
        </p:nvSpPr>
        <p:spPr>
          <a:xfrm>
            <a:off x="827584" y="3140968"/>
            <a:ext cx="176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Уголок дежурств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CF9162-84C1-3AD6-A8C7-44FDC113E119}"/>
              </a:ext>
            </a:extLst>
          </p:cNvPr>
          <p:cNvSpPr txBox="1"/>
          <p:nvPr/>
        </p:nvSpPr>
        <p:spPr>
          <a:xfrm>
            <a:off x="7060127" y="3048635"/>
            <a:ext cx="154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Уголок для родителей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465262-5563-B33F-6591-B5962A757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41" y="1700808"/>
            <a:ext cx="2227064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636AA-6182-A843-F195-497452A9AE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92" y="1700808"/>
            <a:ext cx="2227064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8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1019"/>
            <a:ext cx="8712968" cy="865495"/>
          </a:xfrm>
        </p:spPr>
        <p:txBody>
          <a:bodyPr/>
          <a:lstStyle/>
          <a:p>
            <a:r>
              <a:rPr lang="ru-RU" b="1" dirty="0">
                <a:latin typeface="Karmen" panose="020B0603050302020204" pitchFamily="34" charset="-52"/>
              </a:rPr>
              <a:t>Группа «Смешарики»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F7DD9FE-2D05-992C-4646-0E6A1EFA8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08" y="1700808"/>
            <a:ext cx="3222438" cy="181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957438-76B6-7760-B56D-23EE15A5D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3" y="3947196"/>
            <a:ext cx="3334083" cy="18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74ED7A-6978-E71F-FA2F-0B6D4A5556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7"/>
            <a:ext cx="3222438" cy="181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6D16B7-8CD1-0A66-87B8-247C66CA35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47196"/>
            <a:ext cx="3222439" cy="18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96B34A-A727-929F-5A55-FBF56565AD2C}"/>
              </a:ext>
            </a:extLst>
          </p:cNvPr>
          <p:cNvSpPr txBox="1"/>
          <p:nvPr/>
        </p:nvSpPr>
        <p:spPr>
          <a:xfrm>
            <a:off x="4427984" y="170080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музыки</a:t>
            </a:r>
          </a:p>
        </p:txBody>
      </p:sp>
      <p:sp>
        <p:nvSpPr>
          <p:cNvPr id="19" name="Стрелка: влево 18">
            <a:extLst>
              <a:ext uri="{FF2B5EF4-FFF2-40B4-BE49-F238E27FC236}">
                <a16:creationId xmlns:a16="http://schemas.microsoft.com/office/drawing/2014/main" id="{ADF56A93-EE6C-BDAE-23BB-965F1196BA4B}"/>
              </a:ext>
            </a:extLst>
          </p:cNvPr>
          <p:cNvSpPr/>
          <p:nvPr/>
        </p:nvSpPr>
        <p:spPr>
          <a:xfrm>
            <a:off x="4153546" y="1988840"/>
            <a:ext cx="346446" cy="457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C8110B-4118-4CA6-1C3B-61D51FFFF1E1}"/>
              </a:ext>
            </a:extLst>
          </p:cNvPr>
          <p:cNvSpPr txBox="1"/>
          <p:nvPr/>
        </p:nvSpPr>
        <p:spPr>
          <a:xfrm>
            <a:off x="4102037" y="2587638"/>
            <a:ext cx="102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отдыха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AE9C7621-16E5-9C08-773C-EEE65DCDFAE4}"/>
              </a:ext>
            </a:extLst>
          </p:cNvPr>
          <p:cNvSpPr/>
          <p:nvPr/>
        </p:nvSpPr>
        <p:spPr>
          <a:xfrm>
            <a:off x="4945634" y="2910804"/>
            <a:ext cx="346446" cy="457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2F0ED3-A70D-5F7F-EB61-48AAB4973174}"/>
              </a:ext>
            </a:extLst>
          </p:cNvPr>
          <p:cNvSpPr txBox="1"/>
          <p:nvPr/>
        </p:nvSpPr>
        <p:spPr>
          <a:xfrm>
            <a:off x="4153546" y="4089496"/>
            <a:ext cx="108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Центр театра</a:t>
            </a:r>
          </a:p>
        </p:txBody>
      </p:sp>
      <p:sp>
        <p:nvSpPr>
          <p:cNvPr id="23" name="Стрелка: влево 22">
            <a:extLst>
              <a:ext uri="{FF2B5EF4-FFF2-40B4-BE49-F238E27FC236}">
                <a16:creationId xmlns:a16="http://schemas.microsoft.com/office/drawing/2014/main" id="{5E161ECC-F04F-F414-261C-3D584C312A7E}"/>
              </a:ext>
            </a:extLst>
          </p:cNvPr>
          <p:cNvSpPr/>
          <p:nvPr/>
        </p:nvSpPr>
        <p:spPr>
          <a:xfrm>
            <a:off x="4102037" y="4391393"/>
            <a:ext cx="339541" cy="4571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DCFE37-70C7-97A8-0B0C-4FDCAE9DE5F3}"/>
              </a:ext>
            </a:extLst>
          </p:cNvPr>
          <p:cNvSpPr txBox="1"/>
          <p:nvPr/>
        </p:nvSpPr>
        <p:spPr>
          <a:xfrm>
            <a:off x="4102038" y="5013176"/>
            <a:ext cx="113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Мини-музей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CCB6250C-3FD5-7C5F-0AD5-5B7FB0363EF4}"/>
              </a:ext>
            </a:extLst>
          </p:cNvPr>
          <p:cNvSpPr/>
          <p:nvPr/>
        </p:nvSpPr>
        <p:spPr>
          <a:xfrm>
            <a:off x="4945634" y="5301208"/>
            <a:ext cx="346446" cy="457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121</Words>
  <Application>Microsoft Office PowerPoint</Application>
  <PresentationFormat>Экран (4:3)</PresentationFormat>
  <Paragraphs>41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Akrobat</vt:lpstr>
      <vt:lpstr>Arial</vt:lpstr>
      <vt:lpstr>Calibri</vt:lpstr>
      <vt:lpstr>Karmen</vt:lpstr>
      <vt:lpstr>LirussTYGRA</vt:lpstr>
      <vt:lpstr>Times New Roman</vt:lpstr>
      <vt:lpstr>Тема Office</vt:lpstr>
      <vt:lpstr>Развивающая предметно-пространственная среда в подготовительной группе  «Смешарики»                             Выполнила:                                                                       Воспитатель Аметова С.Ф.</vt:lpstr>
      <vt:lpstr>Подготовительная группа  «Смешарики»</vt:lpstr>
      <vt:lpstr>Группа «Смешарики»</vt:lpstr>
      <vt:lpstr>Группа «Смешарики»</vt:lpstr>
      <vt:lpstr>Группа «Смешарики»</vt:lpstr>
      <vt:lpstr>Группа «Смешарики»</vt:lpstr>
      <vt:lpstr>Группа «Смешарики»</vt:lpstr>
      <vt:lpstr>Группа «Смешарики»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Пользователь</cp:lastModifiedBy>
  <cp:revision>130</cp:revision>
  <dcterms:created xsi:type="dcterms:W3CDTF">2018-02-25T09:09:03Z</dcterms:created>
  <dcterms:modified xsi:type="dcterms:W3CDTF">2024-02-22T11:18:58Z</dcterms:modified>
</cp:coreProperties>
</file>